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2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4" r:id="rId21"/>
    <p:sldId id="275" r:id="rId22"/>
  </p:sldIdLst>
  <p:sldSz cx="9144000" cy="5143500" type="screen16x9"/>
  <p:notesSz cx="6858000" cy="9144000"/>
  <p:defaultTextStyle>
    <a:defPPr>
      <a:defRPr lang="en-US"/>
    </a:defPPr>
    <a:lvl1pPr marL="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8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D7BC1C-398D-4270-9ACF-68D5A2F20A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1B318F-F57E-4B6A-BFD2-25788EE27933}">
      <dgm:prSet phldrT="[Text]"/>
      <dgm:spPr>
        <a:solidFill>
          <a:srgbClr val="FF0000"/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5B0B80-DE19-4E7B-AF97-55FE95D4B7FE}" type="par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B8D971-C828-4DDE-AF6C-3B9D91C5F292}" type="sib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F8B150-4C8B-428F-AA10-1E23D3F8B878}">
      <dgm:prSet phldrT="[Text]"/>
      <dgm:spPr>
        <a:solidFill>
          <a:srgbClr val="FF0000"/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687843-D3F1-42CD-8ED3-94615B86C028}" type="par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BB747-FC8B-447E-BEB9-B554EC4F6822}" type="sib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531A51-B6E1-41B4-8FFB-696AF9AD1A38}">
      <dgm:prSet phldrT="[Text]"/>
      <dgm:spPr>
        <a:solidFill>
          <a:srgbClr val="FF0000"/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124FF7-733B-4B86-9A25-BCC2CE1E27BA}" type="par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308571-1412-49AD-8674-4F93735C7F3E}" type="sib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EC8E62-B39C-46DE-872B-A8CD198776B0}">
      <dgm:prSet phldrT="[Text]"/>
      <dgm:spPr>
        <a:solidFill>
          <a:srgbClr val="FF0000"/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4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B2251F-A228-43C4-82D6-DEDCE4B2748E}" type="par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CC8C5-9A67-4390-BC60-B2DC5F876ECF}" type="sib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F20CD0-E9F0-4847-87C5-0CA88766606C}" type="pres">
      <dgm:prSet presAssocID="{EFD7BC1C-398D-4270-9ACF-68D5A2F20A28}" presName="Name0" presStyleCnt="0">
        <dgm:presLayoutVars>
          <dgm:dir/>
          <dgm:animLvl val="lvl"/>
          <dgm:resizeHandles val="exact"/>
        </dgm:presLayoutVars>
      </dgm:prSet>
      <dgm:spPr/>
    </dgm:pt>
    <dgm:pt modelId="{ED9FBE4C-A8F6-4C43-A36F-56BA41C1D7B5}" type="pres">
      <dgm:prSet presAssocID="{331B318F-F57E-4B6A-BFD2-25788EE27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8266-320A-48EF-98DA-EF84D4DAFC13}" type="pres">
      <dgm:prSet presAssocID="{A5B8D971-C828-4DDE-AF6C-3B9D91C5F292}" presName="parTxOnlySpace" presStyleCnt="0"/>
      <dgm:spPr/>
    </dgm:pt>
    <dgm:pt modelId="{FF54003B-C294-4C6E-8148-E284CB1CB8AD}" type="pres">
      <dgm:prSet presAssocID="{C6F8B150-4C8B-428F-AA10-1E23D3F8B8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432F7-EEDD-46AB-B284-1BF6DFF0886E}" type="pres">
      <dgm:prSet presAssocID="{0BABB747-FC8B-447E-BEB9-B554EC4F6822}" presName="parTxOnlySpace" presStyleCnt="0"/>
      <dgm:spPr/>
    </dgm:pt>
    <dgm:pt modelId="{B43DE1D0-374D-4BB6-8E6D-FB3451106A5F}" type="pres">
      <dgm:prSet presAssocID="{88531A51-B6E1-41B4-8FFB-696AF9AD1A3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1E19-57BA-440D-8423-30BD7C5A0E60}" type="pres">
      <dgm:prSet presAssocID="{5E308571-1412-49AD-8674-4F93735C7F3E}" presName="parTxOnlySpace" presStyleCnt="0"/>
      <dgm:spPr/>
    </dgm:pt>
    <dgm:pt modelId="{42A310FE-AD9F-4879-9441-4800D7E2430D}" type="pres">
      <dgm:prSet presAssocID="{06EC8E62-B39C-46DE-872B-A8CD198776B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E91EE2-8364-49F8-92CD-3F9AD6745C88}" srcId="{EFD7BC1C-398D-4270-9ACF-68D5A2F20A28}" destId="{06EC8E62-B39C-46DE-872B-A8CD198776B0}" srcOrd="3" destOrd="0" parTransId="{0BB2251F-A228-43C4-82D6-DEDCE4B2748E}" sibTransId="{51CCC8C5-9A67-4390-BC60-B2DC5F876ECF}"/>
    <dgm:cxn modelId="{5953980E-CD8E-4BDD-ADC1-25A7DFF0637C}" type="presOf" srcId="{331B318F-F57E-4B6A-BFD2-25788EE27933}" destId="{ED9FBE4C-A8F6-4C43-A36F-56BA41C1D7B5}" srcOrd="0" destOrd="0" presId="urn:microsoft.com/office/officeart/2005/8/layout/chevron1"/>
    <dgm:cxn modelId="{EFAA8B72-F508-4DDC-8DD3-EB3594A97C03}" srcId="{EFD7BC1C-398D-4270-9ACF-68D5A2F20A28}" destId="{88531A51-B6E1-41B4-8FFB-696AF9AD1A38}" srcOrd="2" destOrd="0" parTransId="{C6124FF7-733B-4B86-9A25-BCC2CE1E27BA}" sibTransId="{5E308571-1412-49AD-8674-4F93735C7F3E}"/>
    <dgm:cxn modelId="{85FB6949-8AE3-4178-A502-7941EF5556A6}" type="presOf" srcId="{C6F8B150-4C8B-428F-AA10-1E23D3F8B878}" destId="{FF54003B-C294-4C6E-8148-E284CB1CB8AD}" srcOrd="0" destOrd="0" presId="urn:microsoft.com/office/officeart/2005/8/layout/chevron1"/>
    <dgm:cxn modelId="{99852C92-AA13-4CE5-963A-E577D260D924}" type="presOf" srcId="{88531A51-B6E1-41B4-8FFB-696AF9AD1A38}" destId="{B43DE1D0-374D-4BB6-8E6D-FB3451106A5F}" srcOrd="0" destOrd="0" presId="urn:microsoft.com/office/officeart/2005/8/layout/chevron1"/>
    <dgm:cxn modelId="{05AC51AE-2F7E-4B27-A850-97BCEC8DF056}" type="presOf" srcId="{06EC8E62-B39C-46DE-872B-A8CD198776B0}" destId="{42A310FE-AD9F-4879-9441-4800D7E2430D}" srcOrd="0" destOrd="0" presId="urn:microsoft.com/office/officeart/2005/8/layout/chevron1"/>
    <dgm:cxn modelId="{F4CA20AC-AB8F-4DE7-A228-95F961679433}" type="presOf" srcId="{EFD7BC1C-398D-4270-9ACF-68D5A2F20A28}" destId="{F1F20CD0-E9F0-4847-87C5-0CA88766606C}" srcOrd="0" destOrd="0" presId="urn:microsoft.com/office/officeart/2005/8/layout/chevron1"/>
    <dgm:cxn modelId="{8045AF5E-8E4F-4457-AA01-2C457C35D6F5}" srcId="{EFD7BC1C-398D-4270-9ACF-68D5A2F20A28}" destId="{331B318F-F57E-4B6A-BFD2-25788EE27933}" srcOrd="0" destOrd="0" parTransId="{EC5B0B80-DE19-4E7B-AF97-55FE95D4B7FE}" sibTransId="{A5B8D971-C828-4DDE-AF6C-3B9D91C5F292}"/>
    <dgm:cxn modelId="{E7C105CC-C866-4114-9211-DF549D59CB47}" srcId="{EFD7BC1C-398D-4270-9ACF-68D5A2F20A28}" destId="{C6F8B150-4C8B-428F-AA10-1E23D3F8B878}" srcOrd="1" destOrd="0" parTransId="{D0687843-D3F1-42CD-8ED3-94615B86C028}" sibTransId="{0BABB747-FC8B-447E-BEB9-B554EC4F6822}"/>
    <dgm:cxn modelId="{76940CC5-8A7A-4AD2-AD73-EB678D529180}" type="presParOf" srcId="{F1F20CD0-E9F0-4847-87C5-0CA88766606C}" destId="{ED9FBE4C-A8F6-4C43-A36F-56BA41C1D7B5}" srcOrd="0" destOrd="0" presId="urn:microsoft.com/office/officeart/2005/8/layout/chevron1"/>
    <dgm:cxn modelId="{18DFF2FF-07EA-462D-A8FA-E363465E9142}" type="presParOf" srcId="{F1F20CD0-E9F0-4847-87C5-0CA88766606C}" destId="{1DF28266-320A-48EF-98DA-EF84D4DAFC13}" srcOrd="1" destOrd="0" presId="urn:microsoft.com/office/officeart/2005/8/layout/chevron1"/>
    <dgm:cxn modelId="{B51D3804-49DD-4B86-80B5-3DFA22431716}" type="presParOf" srcId="{F1F20CD0-E9F0-4847-87C5-0CA88766606C}" destId="{FF54003B-C294-4C6E-8148-E284CB1CB8AD}" srcOrd="2" destOrd="0" presId="urn:microsoft.com/office/officeart/2005/8/layout/chevron1"/>
    <dgm:cxn modelId="{52518B52-C923-4351-AE08-072B9C19A2D4}" type="presParOf" srcId="{F1F20CD0-E9F0-4847-87C5-0CA88766606C}" destId="{8DB432F7-EEDD-46AB-B284-1BF6DFF0886E}" srcOrd="3" destOrd="0" presId="urn:microsoft.com/office/officeart/2005/8/layout/chevron1"/>
    <dgm:cxn modelId="{41608B33-7969-47AE-8F49-2238A5D763C9}" type="presParOf" srcId="{F1F20CD0-E9F0-4847-87C5-0CA88766606C}" destId="{B43DE1D0-374D-4BB6-8E6D-FB3451106A5F}" srcOrd="4" destOrd="0" presId="urn:microsoft.com/office/officeart/2005/8/layout/chevron1"/>
    <dgm:cxn modelId="{0E6DDF19-1F70-4DA2-B118-50074560D5B7}" type="presParOf" srcId="{F1F20CD0-E9F0-4847-87C5-0CA88766606C}" destId="{939E1E19-57BA-440D-8423-30BD7C5A0E60}" srcOrd="5" destOrd="0" presId="urn:microsoft.com/office/officeart/2005/8/layout/chevron1"/>
    <dgm:cxn modelId="{94B43794-052D-462B-B17B-EEAA87A359CB}" type="presParOf" srcId="{F1F20CD0-E9F0-4847-87C5-0CA88766606C}" destId="{42A310FE-AD9F-4879-9441-4800D7E243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FD7BC1C-398D-4270-9ACF-68D5A2F20A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1B318F-F57E-4B6A-BFD2-25788EE27933}">
      <dgm:prSet phldrT="[Text]"/>
      <dgm:spPr>
        <a:solidFill>
          <a:srgbClr val="FF0000"/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5B0B80-DE19-4E7B-AF97-55FE95D4B7FE}" type="par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B8D971-C828-4DDE-AF6C-3B9D91C5F292}" type="sib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F8B150-4C8B-428F-AA10-1E23D3F8B878}">
      <dgm:prSet phldrT="[Text]"/>
      <dgm:spPr>
        <a:solidFill>
          <a:srgbClr val="FF0000"/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687843-D3F1-42CD-8ED3-94615B86C028}" type="par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BB747-FC8B-447E-BEB9-B554EC4F6822}" type="sib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531A51-B6E1-41B4-8FFB-696AF9AD1A38}">
      <dgm:prSet phldrT="[Text]"/>
      <dgm:spPr>
        <a:solidFill>
          <a:srgbClr val="FF0000"/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124FF7-733B-4B86-9A25-BCC2CE1E27BA}" type="par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308571-1412-49AD-8674-4F93735C7F3E}" type="sib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EC8E62-B39C-46DE-872B-A8CD198776B0}">
      <dgm:prSet phldrT="[Text]"/>
      <dgm:spPr>
        <a:solidFill>
          <a:srgbClr val="FF0000"/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4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B2251F-A228-43C4-82D6-DEDCE4B2748E}" type="par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CC8C5-9A67-4390-BC60-B2DC5F876ECF}" type="sib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F20CD0-E9F0-4847-87C5-0CA88766606C}" type="pres">
      <dgm:prSet presAssocID="{EFD7BC1C-398D-4270-9ACF-68D5A2F20A28}" presName="Name0" presStyleCnt="0">
        <dgm:presLayoutVars>
          <dgm:dir/>
          <dgm:animLvl val="lvl"/>
          <dgm:resizeHandles val="exact"/>
        </dgm:presLayoutVars>
      </dgm:prSet>
      <dgm:spPr/>
    </dgm:pt>
    <dgm:pt modelId="{ED9FBE4C-A8F6-4C43-A36F-56BA41C1D7B5}" type="pres">
      <dgm:prSet presAssocID="{331B318F-F57E-4B6A-BFD2-25788EE27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8266-320A-48EF-98DA-EF84D4DAFC13}" type="pres">
      <dgm:prSet presAssocID="{A5B8D971-C828-4DDE-AF6C-3B9D91C5F292}" presName="parTxOnlySpace" presStyleCnt="0"/>
      <dgm:spPr/>
    </dgm:pt>
    <dgm:pt modelId="{FF54003B-C294-4C6E-8148-E284CB1CB8AD}" type="pres">
      <dgm:prSet presAssocID="{C6F8B150-4C8B-428F-AA10-1E23D3F8B8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432F7-EEDD-46AB-B284-1BF6DFF0886E}" type="pres">
      <dgm:prSet presAssocID="{0BABB747-FC8B-447E-BEB9-B554EC4F6822}" presName="parTxOnlySpace" presStyleCnt="0"/>
      <dgm:spPr/>
    </dgm:pt>
    <dgm:pt modelId="{B43DE1D0-374D-4BB6-8E6D-FB3451106A5F}" type="pres">
      <dgm:prSet presAssocID="{88531A51-B6E1-41B4-8FFB-696AF9AD1A3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1E19-57BA-440D-8423-30BD7C5A0E60}" type="pres">
      <dgm:prSet presAssocID="{5E308571-1412-49AD-8674-4F93735C7F3E}" presName="parTxOnlySpace" presStyleCnt="0"/>
      <dgm:spPr/>
    </dgm:pt>
    <dgm:pt modelId="{42A310FE-AD9F-4879-9441-4800D7E2430D}" type="pres">
      <dgm:prSet presAssocID="{06EC8E62-B39C-46DE-872B-A8CD198776B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14F4AE-8743-405E-B3A5-31CE05561C80}" type="presOf" srcId="{331B318F-F57E-4B6A-BFD2-25788EE27933}" destId="{ED9FBE4C-A8F6-4C43-A36F-56BA41C1D7B5}" srcOrd="0" destOrd="0" presId="urn:microsoft.com/office/officeart/2005/8/layout/chevron1"/>
    <dgm:cxn modelId="{82E91EE2-8364-49F8-92CD-3F9AD6745C88}" srcId="{EFD7BC1C-398D-4270-9ACF-68D5A2F20A28}" destId="{06EC8E62-B39C-46DE-872B-A8CD198776B0}" srcOrd="3" destOrd="0" parTransId="{0BB2251F-A228-43C4-82D6-DEDCE4B2748E}" sibTransId="{51CCC8C5-9A67-4390-BC60-B2DC5F876ECF}"/>
    <dgm:cxn modelId="{E7C105CC-C866-4114-9211-DF549D59CB47}" srcId="{EFD7BC1C-398D-4270-9ACF-68D5A2F20A28}" destId="{C6F8B150-4C8B-428F-AA10-1E23D3F8B878}" srcOrd="1" destOrd="0" parTransId="{D0687843-D3F1-42CD-8ED3-94615B86C028}" sibTransId="{0BABB747-FC8B-447E-BEB9-B554EC4F6822}"/>
    <dgm:cxn modelId="{EFAA8B72-F508-4DDC-8DD3-EB3594A97C03}" srcId="{EFD7BC1C-398D-4270-9ACF-68D5A2F20A28}" destId="{88531A51-B6E1-41B4-8FFB-696AF9AD1A38}" srcOrd="2" destOrd="0" parTransId="{C6124FF7-733B-4B86-9A25-BCC2CE1E27BA}" sibTransId="{5E308571-1412-49AD-8674-4F93735C7F3E}"/>
    <dgm:cxn modelId="{A3CFA236-38E5-40B2-ACDA-C582C39CEF73}" type="presOf" srcId="{EFD7BC1C-398D-4270-9ACF-68D5A2F20A28}" destId="{F1F20CD0-E9F0-4847-87C5-0CA88766606C}" srcOrd="0" destOrd="0" presId="urn:microsoft.com/office/officeart/2005/8/layout/chevron1"/>
    <dgm:cxn modelId="{8045AF5E-8E4F-4457-AA01-2C457C35D6F5}" srcId="{EFD7BC1C-398D-4270-9ACF-68D5A2F20A28}" destId="{331B318F-F57E-4B6A-BFD2-25788EE27933}" srcOrd="0" destOrd="0" parTransId="{EC5B0B80-DE19-4E7B-AF97-55FE95D4B7FE}" sibTransId="{A5B8D971-C828-4DDE-AF6C-3B9D91C5F292}"/>
    <dgm:cxn modelId="{D2FDB344-97DB-474B-8BA0-E11728414356}" type="presOf" srcId="{C6F8B150-4C8B-428F-AA10-1E23D3F8B878}" destId="{FF54003B-C294-4C6E-8148-E284CB1CB8AD}" srcOrd="0" destOrd="0" presId="urn:microsoft.com/office/officeart/2005/8/layout/chevron1"/>
    <dgm:cxn modelId="{A17EDEE8-8E17-47D1-98D2-5A3F8CD5A480}" type="presOf" srcId="{88531A51-B6E1-41B4-8FFB-696AF9AD1A38}" destId="{B43DE1D0-374D-4BB6-8E6D-FB3451106A5F}" srcOrd="0" destOrd="0" presId="urn:microsoft.com/office/officeart/2005/8/layout/chevron1"/>
    <dgm:cxn modelId="{2808EE1B-4B4E-4F17-99C4-3675678FE683}" type="presOf" srcId="{06EC8E62-B39C-46DE-872B-A8CD198776B0}" destId="{42A310FE-AD9F-4879-9441-4800D7E2430D}" srcOrd="0" destOrd="0" presId="urn:microsoft.com/office/officeart/2005/8/layout/chevron1"/>
    <dgm:cxn modelId="{09C55AA9-C1C1-454B-8569-8B115CAE81EC}" type="presParOf" srcId="{F1F20CD0-E9F0-4847-87C5-0CA88766606C}" destId="{ED9FBE4C-A8F6-4C43-A36F-56BA41C1D7B5}" srcOrd="0" destOrd="0" presId="urn:microsoft.com/office/officeart/2005/8/layout/chevron1"/>
    <dgm:cxn modelId="{9D65C4BD-765F-4B9B-8899-63E8BC64BC11}" type="presParOf" srcId="{F1F20CD0-E9F0-4847-87C5-0CA88766606C}" destId="{1DF28266-320A-48EF-98DA-EF84D4DAFC13}" srcOrd="1" destOrd="0" presId="urn:microsoft.com/office/officeart/2005/8/layout/chevron1"/>
    <dgm:cxn modelId="{44FF0226-E669-4802-B697-5DEBDE4DD3C6}" type="presParOf" srcId="{F1F20CD0-E9F0-4847-87C5-0CA88766606C}" destId="{FF54003B-C294-4C6E-8148-E284CB1CB8AD}" srcOrd="2" destOrd="0" presId="urn:microsoft.com/office/officeart/2005/8/layout/chevron1"/>
    <dgm:cxn modelId="{219D7ADC-351B-46BA-9EAF-159A30B770F6}" type="presParOf" srcId="{F1F20CD0-E9F0-4847-87C5-0CA88766606C}" destId="{8DB432F7-EEDD-46AB-B284-1BF6DFF0886E}" srcOrd="3" destOrd="0" presId="urn:microsoft.com/office/officeart/2005/8/layout/chevron1"/>
    <dgm:cxn modelId="{816EA009-D0BB-45BD-AD52-1E7EAFB7D75E}" type="presParOf" srcId="{F1F20CD0-E9F0-4847-87C5-0CA88766606C}" destId="{B43DE1D0-374D-4BB6-8E6D-FB3451106A5F}" srcOrd="4" destOrd="0" presId="urn:microsoft.com/office/officeart/2005/8/layout/chevron1"/>
    <dgm:cxn modelId="{26598AAE-A4EB-4216-AF2D-B754858A9B5A}" type="presParOf" srcId="{F1F20CD0-E9F0-4847-87C5-0CA88766606C}" destId="{939E1E19-57BA-440D-8423-30BD7C5A0E60}" srcOrd="5" destOrd="0" presId="urn:microsoft.com/office/officeart/2005/8/layout/chevron1"/>
    <dgm:cxn modelId="{7E0CD9AE-0E3B-4363-AF1D-D49A17E3004A}" type="presParOf" srcId="{F1F20CD0-E9F0-4847-87C5-0CA88766606C}" destId="{42A310FE-AD9F-4879-9441-4800D7E243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FD7BC1C-398D-4270-9ACF-68D5A2F20A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1B318F-F57E-4B6A-BFD2-25788EE27933}">
      <dgm:prSet phldrT="[Text]"/>
      <dgm:spPr>
        <a:solidFill>
          <a:srgbClr val="00B050"/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5B0B80-DE19-4E7B-AF97-55FE95D4B7FE}" type="par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B8D971-C828-4DDE-AF6C-3B9D91C5F292}" type="sib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F8B150-4C8B-428F-AA10-1E23D3F8B878}">
      <dgm:prSet phldrT="[Text]"/>
      <dgm:spPr>
        <a:solidFill>
          <a:srgbClr val="00B050"/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687843-D3F1-42CD-8ED3-94615B86C028}" type="par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BB747-FC8B-447E-BEB9-B554EC4F6822}" type="sib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531A51-B6E1-41B4-8FFB-696AF9AD1A38}">
      <dgm:prSet phldrT="[Text]"/>
      <dgm:spPr>
        <a:solidFill>
          <a:srgbClr val="00B050"/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7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124FF7-733B-4B86-9A25-BCC2CE1E27BA}" type="par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308571-1412-49AD-8674-4F93735C7F3E}" type="sib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EC8E62-B39C-46DE-872B-A8CD198776B0}">
      <dgm:prSet phldrT="[Text]"/>
      <dgm:spPr>
        <a:solidFill>
          <a:srgbClr val="00B050"/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8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B2251F-A228-43C4-82D6-DEDCE4B2748E}" type="par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CC8C5-9A67-4390-BC60-B2DC5F876ECF}" type="sib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F20CD0-E9F0-4847-87C5-0CA88766606C}" type="pres">
      <dgm:prSet presAssocID="{EFD7BC1C-398D-4270-9ACF-68D5A2F20A28}" presName="Name0" presStyleCnt="0">
        <dgm:presLayoutVars>
          <dgm:dir/>
          <dgm:animLvl val="lvl"/>
          <dgm:resizeHandles val="exact"/>
        </dgm:presLayoutVars>
      </dgm:prSet>
      <dgm:spPr/>
    </dgm:pt>
    <dgm:pt modelId="{ED9FBE4C-A8F6-4C43-A36F-56BA41C1D7B5}" type="pres">
      <dgm:prSet presAssocID="{331B318F-F57E-4B6A-BFD2-25788EE27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8266-320A-48EF-98DA-EF84D4DAFC13}" type="pres">
      <dgm:prSet presAssocID="{A5B8D971-C828-4DDE-AF6C-3B9D91C5F292}" presName="parTxOnlySpace" presStyleCnt="0"/>
      <dgm:spPr/>
    </dgm:pt>
    <dgm:pt modelId="{FF54003B-C294-4C6E-8148-E284CB1CB8AD}" type="pres">
      <dgm:prSet presAssocID="{C6F8B150-4C8B-428F-AA10-1E23D3F8B8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432F7-EEDD-46AB-B284-1BF6DFF0886E}" type="pres">
      <dgm:prSet presAssocID="{0BABB747-FC8B-447E-BEB9-B554EC4F6822}" presName="parTxOnlySpace" presStyleCnt="0"/>
      <dgm:spPr/>
    </dgm:pt>
    <dgm:pt modelId="{B43DE1D0-374D-4BB6-8E6D-FB3451106A5F}" type="pres">
      <dgm:prSet presAssocID="{88531A51-B6E1-41B4-8FFB-696AF9AD1A3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1E19-57BA-440D-8423-30BD7C5A0E60}" type="pres">
      <dgm:prSet presAssocID="{5E308571-1412-49AD-8674-4F93735C7F3E}" presName="parTxOnlySpace" presStyleCnt="0"/>
      <dgm:spPr/>
    </dgm:pt>
    <dgm:pt modelId="{42A310FE-AD9F-4879-9441-4800D7E2430D}" type="pres">
      <dgm:prSet presAssocID="{06EC8E62-B39C-46DE-872B-A8CD198776B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FB989C-BB55-436F-8BFB-269AAA6BD0C5}" type="presOf" srcId="{88531A51-B6E1-41B4-8FFB-696AF9AD1A38}" destId="{B43DE1D0-374D-4BB6-8E6D-FB3451106A5F}" srcOrd="0" destOrd="0" presId="urn:microsoft.com/office/officeart/2005/8/layout/chevron1"/>
    <dgm:cxn modelId="{82E91EE2-8364-49F8-92CD-3F9AD6745C88}" srcId="{EFD7BC1C-398D-4270-9ACF-68D5A2F20A28}" destId="{06EC8E62-B39C-46DE-872B-A8CD198776B0}" srcOrd="3" destOrd="0" parTransId="{0BB2251F-A228-43C4-82D6-DEDCE4B2748E}" sibTransId="{51CCC8C5-9A67-4390-BC60-B2DC5F876ECF}"/>
    <dgm:cxn modelId="{EFAA8B72-F508-4DDC-8DD3-EB3594A97C03}" srcId="{EFD7BC1C-398D-4270-9ACF-68D5A2F20A28}" destId="{88531A51-B6E1-41B4-8FFB-696AF9AD1A38}" srcOrd="2" destOrd="0" parTransId="{C6124FF7-733B-4B86-9A25-BCC2CE1E27BA}" sibTransId="{5E308571-1412-49AD-8674-4F93735C7F3E}"/>
    <dgm:cxn modelId="{9B1870B4-5F7A-4C03-9532-717311745B4A}" type="presOf" srcId="{EFD7BC1C-398D-4270-9ACF-68D5A2F20A28}" destId="{F1F20CD0-E9F0-4847-87C5-0CA88766606C}" srcOrd="0" destOrd="0" presId="urn:microsoft.com/office/officeart/2005/8/layout/chevron1"/>
    <dgm:cxn modelId="{92D7E451-6070-480B-B807-1F21B43FC087}" type="presOf" srcId="{C6F8B150-4C8B-428F-AA10-1E23D3F8B878}" destId="{FF54003B-C294-4C6E-8148-E284CB1CB8AD}" srcOrd="0" destOrd="0" presId="urn:microsoft.com/office/officeart/2005/8/layout/chevron1"/>
    <dgm:cxn modelId="{0CA4C03C-AEC3-4428-A889-C503CBDCA0B9}" type="presOf" srcId="{331B318F-F57E-4B6A-BFD2-25788EE27933}" destId="{ED9FBE4C-A8F6-4C43-A36F-56BA41C1D7B5}" srcOrd="0" destOrd="0" presId="urn:microsoft.com/office/officeart/2005/8/layout/chevron1"/>
    <dgm:cxn modelId="{7FDF892A-8841-4EAE-89A2-3E93C741C11E}" type="presOf" srcId="{06EC8E62-B39C-46DE-872B-A8CD198776B0}" destId="{42A310FE-AD9F-4879-9441-4800D7E2430D}" srcOrd="0" destOrd="0" presId="urn:microsoft.com/office/officeart/2005/8/layout/chevron1"/>
    <dgm:cxn modelId="{8045AF5E-8E4F-4457-AA01-2C457C35D6F5}" srcId="{EFD7BC1C-398D-4270-9ACF-68D5A2F20A28}" destId="{331B318F-F57E-4B6A-BFD2-25788EE27933}" srcOrd="0" destOrd="0" parTransId="{EC5B0B80-DE19-4E7B-AF97-55FE95D4B7FE}" sibTransId="{A5B8D971-C828-4DDE-AF6C-3B9D91C5F292}"/>
    <dgm:cxn modelId="{E7C105CC-C866-4114-9211-DF549D59CB47}" srcId="{EFD7BC1C-398D-4270-9ACF-68D5A2F20A28}" destId="{C6F8B150-4C8B-428F-AA10-1E23D3F8B878}" srcOrd="1" destOrd="0" parTransId="{D0687843-D3F1-42CD-8ED3-94615B86C028}" sibTransId="{0BABB747-FC8B-447E-BEB9-B554EC4F6822}"/>
    <dgm:cxn modelId="{90FABF9F-AAB3-4AD2-9D7E-05D0C81B8BF0}" type="presParOf" srcId="{F1F20CD0-E9F0-4847-87C5-0CA88766606C}" destId="{ED9FBE4C-A8F6-4C43-A36F-56BA41C1D7B5}" srcOrd="0" destOrd="0" presId="urn:microsoft.com/office/officeart/2005/8/layout/chevron1"/>
    <dgm:cxn modelId="{3E5D55EF-39A0-4E62-B0BF-EF1ECD258B7C}" type="presParOf" srcId="{F1F20CD0-E9F0-4847-87C5-0CA88766606C}" destId="{1DF28266-320A-48EF-98DA-EF84D4DAFC13}" srcOrd="1" destOrd="0" presId="urn:microsoft.com/office/officeart/2005/8/layout/chevron1"/>
    <dgm:cxn modelId="{C1167888-8E82-4240-BF50-428AC7868676}" type="presParOf" srcId="{F1F20CD0-E9F0-4847-87C5-0CA88766606C}" destId="{FF54003B-C294-4C6E-8148-E284CB1CB8AD}" srcOrd="2" destOrd="0" presId="urn:microsoft.com/office/officeart/2005/8/layout/chevron1"/>
    <dgm:cxn modelId="{90347E92-0EB9-4FED-A286-FF0E8DEE5474}" type="presParOf" srcId="{F1F20CD0-E9F0-4847-87C5-0CA88766606C}" destId="{8DB432F7-EEDD-46AB-B284-1BF6DFF0886E}" srcOrd="3" destOrd="0" presId="urn:microsoft.com/office/officeart/2005/8/layout/chevron1"/>
    <dgm:cxn modelId="{5EE8D5F2-54AD-4421-B3DB-B95D55681595}" type="presParOf" srcId="{F1F20CD0-E9F0-4847-87C5-0CA88766606C}" destId="{B43DE1D0-374D-4BB6-8E6D-FB3451106A5F}" srcOrd="4" destOrd="0" presId="urn:microsoft.com/office/officeart/2005/8/layout/chevron1"/>
    <dgm:cxn modelId="{79632401-3C67-40C8-B1FA-8AB5557A2B11}" type="presParOf" srcId="{F1F20CD0-E9F0-4847-87C5-0CA88766606C}" destId="{939E1E19-57BA-440D-8423-30BD7C5A0E60}" srcOrd="5" destOrd="0" presId="urn:microsoft.com/office/officeart/2005/8/layout/chevron1"/>
    <dgm:cxn modelId="{ED1A565E-C4A2-453F-BECC-2C70B0299107}" type="presParOf" srcId="{F1F20CD0-E9F0-4847-87C5-0CA88766606C}" destId="{42A310FE-AD9F-4879-9441-4800D7E243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FD7BC1C-398D-4270-9ACF-68D5A2F20A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1B318F-F57E-4B6A-BFD2-25788EE27933}">
      <dgm:prSet phldrT="[Text]"/>
      <dgm:spPr>
        <a:solidFill>
          <a:schemeClr val="accent1"/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9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5B0B80-DE19-4E7B-AF97-55FE95D4B7FE}" type="par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B8D971-C828-4DDE-AF6C-3B9D91C5F292}" type="sib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F8B150-4C8B-428F-AA10-1E23D3F8B878}">
      <dgm:prSet phldrT="[Text]"/>
      <dgm:spPr>
        <a:solidFill>
          <a:schemeClr val="accent1"/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10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687843-D3F1-42CD-8ED3-94615B86C028}" type="par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BB747-FC8B-447E-BEB9-B554EC4F6822}" type="sib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531A51-B6E1-41B4-8FFB-696AF9AD1A38}">
      <dgm:prSet phldrT="[Text]"/>
      <dgm:spPr>
        <a:solidFill>
          <a:schemeClr val="accent1"/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11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124FF7-733B-4B86-9A25-BCC2CE1E27BA}" type="par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308571-1412-49AD-8674-4F93735C7F3E}" type="sib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EC8E62-B39C-46DE-872B-A8CD198776B0}">
      <dgm:prSet phldrT="[Text]"/>
      <dgm:spPr>
        <a:solidFill>
          <a:schemeClr val="accent1"/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12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B2251F-A228-43C4-82D6-DEDCE4B2748E}" type="par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CC8C5-9A67-4390-BC60-B2DC5F876ECF}" type="sib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F20CD0-E9F0-4847-87C5-0CA88766606C}" type="pres">
      <dgm:prSet presAssocID="{EFD7BC1C-398D-4270-9ACF-68D5A2F20A28}" presName="Name0" presStyleCnt="0">
        <dgm:presLayoutVars>
          <dgm:dir/>
          <dgm:animLvl val="lvl"/>
          <dgm:resizeHandles val="exact"/>
        </dgm:presLayoutVars>
      </dgm:prSet>
      <dgm:spPr/>
    </dgm:pt>
    <dgm:pt modelId="{ED9FBE4C-A8F6-4C43-A36F-56BA41C1D7B5}" type="pres">
      <dgm:prSet presAssocID="{331B318F-F57E-4B6A-BFD2-25788EE27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8266-320A-48EF-98DA-EF84D4DAFC13}" type="pres">
      <dgm:prSet presAssocID="{A5B8D971-C828-4DDE-AF6C-3B9D91C5F292}" presName="parTxOnlySpace" presStyleCnt="0"/>
      <dgm:spPr/>
    </dgm:pt>
    <dgm:pt modelId="{FF54003B-C294-4C6E-8148-E284CB1CB8AD}" type="pres">
      <dgm:prSet presAssocID="{C6F8B150-4C8B-428F-AA10-1E23D3F8B8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432F7-EEDD-46AB-B284-1BF6DFF0886E}" type="pres">
      <dgm:prSet presAssocID="{0BABB747-FC8B-447E-BEB9-B554EC4F6822}" presName="parTxOnlySpace" presStyleCnt="0"/>
      <dgm:spPr/>
    </dgm:pt>
    <dgm:pt modelId="{B43DE1D0-374D-4BB6-8E6D-FB3451106A5F}" type="pres">
      <dgm:prSet presAssocID="{88531A51-B6E1-41B4-8FFB-696AF9AD1A3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1E19-57BA-440D-8423-30BD7C5A0E60}" type="pres">
      <dgm:prSet presAssocID="{5E308571-1412-49AD-8674-4F93735C7F3E}" presName="parTxOnlySpace" presStyleCnt="0"/>
      <dgm:spPr/>
    </dgm:pt>
    <dgm:pt modelId="{42A310FE-AD9F-4879-9441-4800D7E2430D}" type="pres">
      <dgm:prSet presAssocID="{06EC8E62-B39C-46DE-872B-A8CD198776B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3FD0A1-4E47-47CD-89F2-42CB33F751E6}" type="presOf" srcId="{C6F8B150-4C8B-428F-AA10-1E23D3F8B878}" destId="{FF54003B-C294-4C6E-8148-E284CB1CB8AD}" srcOrd="0" destOrd="0" presId="urn:microsoft.com/office/officeart/2005/8/layout/chevron1"/>
    <dgm:cxn modelId="{82E91EE2-8364-49F8-92CD-3F9AD6745C88}" srcId="{EFD7BC1C-398D-4270-9ACF-68D5A2F20A28}" destId="{06EC8E62-B39C-46DE-872B-A8CD198776B0}" srcOrd="3" destOrd="0" parTransId="{0BB2251F-A228-43C4-82D6-DEDCE4B2748E}" sibTransId="{51CCC8C5-9A67-4390-BC60-B2DC5F876ECF}"/>
    <dgm:cxn modelId="{EFAA8B72-F508-4DDC-8DD3-EB3594A97C03}" srcId="{EFD7BC1C-398D-4270-9ACF-68D5A2F20A28}" destId="{88531A51-B6E1-41B4-8FFB-696AF9AD1A38}" srcOrd="2" destOrd="0" parTransId="{C6124FF7-733B-4B86-9A25-BCC2CE1E27BA}" sibTransId="{5E308571-1412-49AD-8674-4F93735C7F3E}"/>
    <dgm:cxn modelId="{8ED21F1D-D098-4210-B946-C68CF5C9420A}" type="presOf" srcId="{331B318F-F57E-4B6A-BFD2-25788EE27933}" destId="{ED9FBE4C-A8F6-4C43-A36F-56BA41C1D7B5}" srcOrd="0" destOrd="0" presId="urn:microsoft.com/office/officeart/2005/8/layout/chevron1"/>
    <dgm:cxn modelId="{3EF539BC-02C7-42F8-B811-28884A23A98C}" type="presOf" srcId="{88531A51-B6E1-41B4-8FFB-696AF9AD1A38}" destId="{B43DE1D0-374D-4BB6-8E6D-FB3451106A5F}" srcOrd="0" destOrd="0" presId="urn:microsoft.com/office/officeart/2005/8/layout/chevron1"/>
    <dgm:cxn modelId="{D18FC1DA-5EAE-47B5-9D32-0BF17782D128}" type="presOf" srcId="{06EC8E62-B39C-46DE-872B-A8CD198776B0}" destId="{42A310FE-AD9F-4879-9441-4800D7E2430D}" srcOrd="0" destOrd="0" presId="urn:microsoft.com/office/officeart/2005/8/layout/chevron1"/>
    <dgm:cxn modelId="{8045AF5E-8E4F-4457-AA01-2C457C35D6F5}" srcId="{EFD7BC1C-398D-4270-9ACF-68D5A2F20A28}" destId="{331B318F-F57E-4B6A-BFD2-25788EE27933}" srcOrd="0" destOrd="0" parTransId="{EC5B0B80-DE19-4E7B-AF97-55FE95D4B7FE}" sibTransId="{A5B8D971-C828-4DDE-AF6C-3B9D91C5F292}"/>
    <dgm:cxn modelId="{E7C105CC-C866-4114-9211-DF549D59CB47}" srcId="{EFD7BC1C-398D-4270-9ACF-68D5A2F20A28}" destId="{C6F8B150-4C8B-428F-AA10-1E23D3F8B878}" srcOrd="1" destOrd="0" parTransId="{D0687843-D3F1-42CD-8ED3-94615B86C028}" sibTransId="{0BABB747-FC8B-447E-BEB9-B554EC4F6822}"/>
    <dgm:cxn modelId="{522FEB9B-2E20-4D23-9083-8DB473882427}" type="presOf" srcId="{EFD7BC1C-398D-4270-9ACF-68D5A2F20A28}" destId="{F1F20CD0-E9F0-4847-87C5-0CA88766606C}" srcOrd="0" destOrd="0" presId="urn:microsoft.com/office/officeart/2005/8/layout/chevron1"/>
    <dgm:cxn modelId="{81ED5038-9A8B-4153-B143-BBBC51217519}" type="presParOf" srcId="{F1F20CD0-E9F0-4847-87C5-0CA88766606C}" destId="{ED9FBE4C-A8F6-4C43-A36F-56BA41C1D7B5}" srcOrd="0" destOrd="0" presId="urn:microsoft.com/office/officeart/2005/8/layout/chevron1"/>
    <dgm:cxn modelId="{829E0583-3C93-462A-8C41-5D2F59D07706}" type="presParOf" srcId="{F1F20CD0-E9F0-4847-87C5-0CA88766606C}" destId="{1DF28266-320A-48EF-98DA-EF84D4DAFC13}" srcOrd="1" destOrd="0" presId="urn:microsoft.com/office/officeart/2005/8/layout/chevron1"/>
    <dgm:cxn modelId="{CB4A656C-6D8F-4CEC-B35A-E286B15F4CB9}" type="presParOf" srcId="{F1F20CD0-E9F0-4847-87C5-0CA88766606C}" destId="{FF54003B-C294-4C6E-8148-E284CB1CB8AD}" srcOrd="2" destOrd="0" presId="urn:microsoft.com/office/officeart/2005/8/layout/chevron1"/>
    <dgm:cxn modelId="{A72F07A4-EC5E-4423-BC44-355334D32BA9}" type="presParOf" srcId="{F1F20CD0-E9F0-4847-87C5-0CA88766606C}" destId="{8DB432F7-EEDD-46AB-B284-1BF6DFF0886E}" srcOrd="3" destOrd="0" presId="urn:microsoft.com/office/officeart/2005/8/layout/chevron1"/>
    <dgm:cxn modelId="{74483E9A-550F-4BC0-8FBB-26DF006923CE}" type="presParOf" srcId="{F1F20CD0-E9F0-4847-87C5-0CA88766606C}" destId="{B43DE1D0-374D-4BB6-8E6D-FB3451106A5F}" srcOrd="4" destOrd="0" presId="urn:microsoft.com/office/officeart/2005/8/layout/chevron1"/>
    <dgm:cxn modelId="{46857B73-3A98-4C3C-A8A9-4E46DE3F0446}" type="presParOf" srcId="{F1F20CD0-E9F0-4847-87C5-0CA88766606C}" destId="{939E1E19-57BA-440D-8423-30BD7C5A0E60}" srcOrd="5" destOrd="0" presId="urn:microsoft.com/office/officeart/2005/8/layout/chevron1"/>
    <dgm:cxn modelId="{75D7E229-1B3A-4CCF-A3B4-800763E667BF}" type="presParOf" srcId="{F1F20CD0-E9F0-4847-87C5-0CA88766606C}" destId="{42A310FE-AD9F-4879-9441-4800D7E243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F15F084-D7E7-4E02-8F88-9FB7024E102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11C1C4-C403-4EE7-AA85-2E52F54C7731}">
      <dgm:prSet phldrT="[Text]" phldr="1"/>
      <dgm:spPr>
        <a:solidFill>
          <a:srgbClr val="FF0000"/>
        </a:solidFill>
      </dgm:spPr>
      <dgm:t>
        <a:bodyPr/>
        <a:lstStyle/>
        <a:p>
          <a:endParaRPr lang="en-US" dirty="0"/>
        </a:p>
      </dgm:t>
    </dgm:pt>
    <dgm:pt modelId="{AACE0BC7-F594-41B2-955A-56656436679A}" type="parTrans" cxnId="{E7656565-F6DC-4F34-A858-1EF29C575058}">
      <dgm:prSet/>
      <dgm:spPr/>
      <dgm:t>
        <a:bodyPr/>
        <a:lstStyle/>
        <a:p>
          <a:endParaRPr lang="en-US"/>
        </a:p>
      </dgm:t>
    </dgm:pt>
    <dgm:pt modelId="{B002708E-BB1B-4887-880C-813E3B2F962A}" type="sibTrans" cxnId="{E7656565-F6DC-4F34-A858-1EF29C575058}">
      <dgm:prSet/>
      <dgm:spPr/>
      <dgm:t>
        <a:bodyPr/>
        <a:lstStyle/>
        <a:p>
          <a:endParaRPr lang="en-US"/>
        </a:p>
      </dgm:t>
    </dgm:pt>
    <dgm:pt modelId="{39AE5C11-D197-4FAE-A74A-E6F46B256FFC}">
      <dgm:prSet phldrT="[Text]" custT="1"/>
      <dgm:spPr/>
      <dgm:t>
        <a:bodyPr/>
        <a:lstStyle/>
        <a:p>
          <a:pPr>
            <a:spcAft>
              <a:spcPts val="200"/>
            </a:spcAft>
          </a:pPr>
          <a:r>
            <a: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128</a:t>
          </a: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  <a:r>
            <a: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每週約</a:t>
          </a:r>
          <a:r>
            <a: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10-11</a:t>
          </a: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  <a:r>
            <a: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, </a:t>
          </a: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每天</a:t>
          </a:r>
          <a:r>
            <a: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1.7 </a:t>
          </a: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  <a:r>
            <a: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6790B0-9D59-404F-88DA-6C86008E4C00}" type="parTrans" cxnId="{1FBF731B-7750-4F57-BB7F-9F6297294B5D}">
      <dgm:prSet/>
      <dgm:spPr/>
      <dgm:t>
        <a:bodyPr/>
        <a:lstStyle/>
        <a:p>
          <a:endParaRPr lang="en-US"/>
        </a:p>
      </dgm:t>
    </dgm:pt>
    <dgm:pt modelId="{006EF1F5-22ED-4AD2-9D9F-7E3F3266CA7F}" type="sibTrans" cxnId="{1FBF731B-7750-4F57-BB7F-9F6297294B5D}">
      <dgm:prSet/>
      <dgm:spPr/>
      <dgm:t>
        <a:bodyPr/>
        <a:lstStyle/>
        <a:p>
          <a:endParaRPr lang="en-US"/>
        </a:p>
      </dgm:t>
    </dgm:pt>
    <dgm:pt modelId="{F848CCDE-F872-4AC2-B020-B41692253839}">
      <dgm:prSet phldrT="[Text]" phldr="1"/>
      <dgm:spPr>
        <a:solidFill>
          <a:srgbClr val="FFFF00"/>
        </a:solidFill>
      </dgm:spPr>
      <dgm:t>
        <a:bodyPr/>
        <a:lstStyle/>
        <a:p>
          <a:endParaRPr lang="en-US" dirty="0"/>
        </a:p>
      </dgm:t>
    </dgm:pt>
    <dgm:pt modelId="{7AFD8114-0AB9-4CD5-87C5-E7D8FDE537AA}" type="parTrans" cxnId="{651D5D75-AA1B-4E19-BFA9-992EB2C90434}">
      <dgm:prSet/>
      <dgm:spPr/>
      <dgm:t>
        <a:bodyPr/>
        <a:lstStyle/>
        <a:p>
          <a:endParaRPr lang="en-US"/>
        </a:p>
      </dgm:t>
    </dgm:pt>
    <dgm:pt modelId="{F92A6F91-D010-47B7-BDEB-3A231E3494F3}" type="sibTrans" cxnId="{651D5D75-AA1B-4E19-BFA9-992EB2C90434}">
      <dgm:prSet/>
      <dgm:spPr/>
      <dgm:t>
        <a:bodyPr/>
        <a:lstStyle/>
        <a:p>
          <a:endParaRPr lang="en-US"/>
        </a:p>
      </dgm:t>
    </dgm:pt>
    <dgm:pt modelId="{F791240E-C305-4D05-A886-A1C31AA16851}">
      <dgm:prSet phldrT="[Text]" custT="1"/>
      <dgm:spPr/>
      <dgm:t>
        <a:bodyPr/>
        <a:lstStyle/>
        <a:p>
          <a:pPr>
            <a:spcAft>
              <a:spcPts val="20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約會、介紹計劃</a:t>
          </a:r>
          <a:r>
            <a: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, shop.com</a:t>
          </a:r>
          <a:endParaRPr 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FF0E38-DCFE-4008-B5A4-7079E50A280D}" type="parTrans" cxnId="{8E40B485-CEBB-4FCF-B802-E3DEA69EA148}">
      <dgm:prSet/>
      <dgm:spPr/>
      <dgm:t>
        <a:bodyPr/>
        <a:lstStyle/>
        <a:p>
          <a:endParaRPr lang="en-US"/>
        </a:p>
      </dgm:t>
    </dgm:pt>
    <dgm:pt modelId="{0DDF5A15-574E-4A69-8287-4176B4A57113}" type="sibTrans" cxnId="{8E40B485-CEBB-4FCF-B802-E3DEA69EA148}">
      <dgm:prSet/>
      <dgm:spPr/>
      <dgm:t>
        <a:bodyPr/>
        <a:lstStyle/>
        <a:p>
          <a:endParaRPr lang="en-US"/>
        </a:p>
      </dgm:t>
    </dgm:pt>
    <dgm:pt modelId="{48CAC113-D719-4ACA-9355-2A5F1ECD911E}">
      <dgm:prSet phldrT="[Text]" custT="1"/>
      <dgm:spPr/>
      <dgm:t>
        <a:bodyPr/>
        <a:lstStyle/>
        <a:p>
          <a:pPr>
            <a:spcAft>
              <a:spcPts val="200"/>
            </a:spcAft>
          </a:pPr>
          <a:r>
            <a: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32</a:t>
          </a: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人 </a:t>
          </a:r>
          <a:r>
            <a: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每週約 </a:t>
          </a:r>
          <a:r>
            <a: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2.6</a:t>
          </a: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  <a:r>
            <a: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C522C6-0B26-40CE-B33C-4A63CAB70F61}" type="parTrans" cxnId="{26EE8B97-79E6-4871-B5A4-134F7884077E}">
      <dgm:prSet/>
      <dgm:spPr/>
      <dgm:t>
        <a:bodyPr/>
        <a:lstStyle/>
        <a:p>
          <a:endParaRPr lang="en-US"/>
        </a:p>
      </dgm:t>
    </dgm:pt>
    <dgm:pt modelId="{5C3C0D28-DC21-431D-9D1C-9C2374CD3D61}" type="sibTrans" cxnId="{26EE8B97-79E6-4871-B5A4-134F7884077E}">
      <dgm:prSet/>
      <dgm:spPr/>
      <dgm:t>
        <a:bodyPr/>
        <a:lstStyle/>
        <a:p>
          <a:endParaRPr lang="en-US"/>
        </a:p>
      </dgm:t>
    </dgm:pt>
    <dgm:pt modelId="{583D4FBF-B4B7-4F25-ADED-0F8CEB1D95DD}">
      <dgm:prSet phldrT="[Text]" phldr="1"/>
      <dgm:spPr>
        <a:solidFill>
          <a:schemeClr val="accent1"/>
        </a:solidFill>
      </dgm:spPr>
      <dgm:t>
        <a:bodyPr/>
        <a:lstStyle/>
        <a:p>
          <a:endParaRPr lang="en-US" dirty="0"/>
        </a:p>
      </dgm:t>
    </dgm:pt>
    <dgm:pt modelId="{26FECEF0-3CD6-470A-AFA2-ECAE660AF9C5}" type="parTrans" cxnId="{A82FD754-6A6A-49E0-8DA6-4AD931019AFB}">
      <dgm:prSet/>
      <dgm:spPr/>
      <dgm:t>
        <a:bodyPr/>
        <a:lstStyle/>
        <a:p>
          <a:endParaRPr lang="en-US"/>
        </a:p>
      </dgm:t>
    </dgm:pt>
    <dgm:pt modelId="{B2486532-4D4F-4B7F-87FB-CB61E4C0A39E}" type="sibTrans" cxnId="{A82FD754-6A6A-49E0-8DA6-4AD931019AFB}">
      <dgm:prSet/>
      <dgm:spPr/>
      <dgm:t>
        <a:bodyPr/>
        <a:lstStyle/>
        <a:p>
          <a:endParaRPr lang="en-US"/>
        </a:p>
      </dgm:t>
    </dgm:pt>
    <dgm:pt modelId="{3D9A4EA1-B8BE-4AE2-9E90-D62CF595253C}">
      <dgm:prSet phldrT="[Text]" custT="1"/>
      <dgm:spPr/>
      <dgm:t>
        <a:bodyPr/>
        <a:lstStyle/>
        <a:p>
          <a:pPr>
            <a:spcAft>
              <a:spcPts val="200"/>
            </a:spcAft>
          </a:pPr>
          <a:r>
            <a: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8</a:t>
          </a: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  <a:r>
            <a: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每週約 </a:t>
          </a:r>
          <a:r>
            <a: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0.66</a:t>
          </a: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  <a:r>
            <a: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78D928A-02B4-4975-A1E8-68E1574E6E2E}" type="parTrans" cxnId="{E6FCE883-9F42-4CD8-8AE0-4D6D2797FB51}">
      <dgm:prSet/>
      <dgm:spPr/>
      <dgm:t>
        <a:bodyPr/>
        <a:lstStyle/>
        <a:p>
          <a:endParaRPr lang="en-US"/>
        </a:p>
      </dgm:t>
    </dgm:pt>
    <dgm:pt modelId="{8AD3D019-04DB-4B46-A5D0-65A6B68463A8}" type="sibTrans" cxnId="{E6FCE883-9F42-4CD8-8AE0-4D6D2797FB51}">
      <dgm:prSet/>
      <dgm:spPr/>
      <dgm:t>
        <a:bodyPr/>
        <a:lstStyle/>
        <a:p>
          <a:endParaRPr lang="en-US"/>
        </a:p>
      </dgm:t>
    </dgm:pt>
    <dgm:pt modelId="{F6E080CA-F7F4-4E62-9035-1F0FAE2949B4}">
      <dgm:prSet phldrT="[Text]"/>
      <dgm:spPr>
        <a:solidFill>
          <a:srgbClr val="00B050"/>
        </a:solidFill>
      </dgm:spPr>
      <dgm:t>
        <a:bodyPr/>
        <a:lstStyle/>
        <a:p>
          <a:endParaRPr lang="en-US" dirty="0"/>
        </a:p>
      </dgm:t>
    </dgm:pt>
    <dgm:pt modelId="{FDEF28A8-8D99-4234-92CB-1E7A307F2888}" type="parTrans" cxnId="{FD50C04D-86D2-4EE8-B138-CA58D9597430}">
      <dgm:prSet/>
      <dgm:spPr/>
      <dgm:t>
        <a:bodyPr/>
        <a:lstStyle/>
        <a:p>
          <a:endParaRPr lang="en-US"/>
        </a:p>
      </dgm:t>
    </dgm:pt>
    <dgm:pt modelId="{81A40A98-8A64-49F3-B127-0333D7D9D6E1}" type="sibTrans" cxnId="{FD50C04D-86D2-4EE8-B138-CA58D9597430}">
      <dgm:prSet/>
      <dgm:spPr/>
      <dgm:t>
        <a:bodyPr/>
        <a:lstStyle/>
        <a:p>
          <a:endParaRPr lang="en-US"/>
        </a:p>
      </dgm:t>
    </dgm:pt>
    <dgm:pt modelId="{95EF4DBD-AEF1-4989-AFCF-86C16D67A98D}">
      <dgm:prSet phldrT="[Text]" custT="1"/>
      <dgm:spPr/>
      <dgm:t>
        <a:bodyPr/>
        <a:lstStyle/>
        <a:p>
          <a:pPr>
            <a:spcAft>
              <a:spcPts val="20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成功推薦</a:t>
          </a:r>
          <a:endParaRPr 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CFFCBE0-2262-4E6D-978C-B77A94DA5AA3}" type="parTrans" cxnId="{6BDCA9B4-4D9C-4340-8EC2-079C532F8B6B}">
      <dgm:prSet/>
      <dgm:spPr/>
      <dgm:t>
        <a:bodyPr/>
        <a:lstStyle/>
        <a:p>
          <a:endParaRPr lang="en-US"/>
        </a:p>
      </dgm:t>
    </dgm:pt>
    <dgm:pt modelId="{D91A8A80-7E37-4B4C-AA2B-EA6E4FFFBB6F}" type="sibTrans" cxnId="{6BDCA9B4-4D9C-4340-8EC2-079C532F8B6B}">
      <dgm:prSet/>
      <dgm:spPr/>
      <dgm:t>
        <a:bodyPr/>
        <a:lstStyle/>
        <a:p>
          <a:endParaRPr lang="en-US"/>
        </a:p>
      </dgm:t>
    </dgm:pt>
    <dgm:pt modelId="{29D06CA8-0C3F-444E-961F-49E95101348B}">
      <dgm:prSet phldrT="[Text]" custT="1"/>
      <dgm:spPr/>
      <dgm:t>
        <a:bodyPr/>
        <a:lstStyle/>
        <a:p>
          <a:pPr>
            <a:spcAft>
              <a:spcPts val="200"/>
            </a:spcAft>
          </a:pPr>
          <a:r>
            <a: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  <a:endParaRPr 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7DA8976-85C5-46D9-B786-9539BE6E976F}" type="parTrans" cxnId="{5AE424E1-AFD7-4914-A8A5-2C63E8676E39}">
      <dgm:prSet/>
      <dgm:spPr/>
      <dgm:t>
        <a:bodyPr/>
        <a:lstStyle/>
        <a:p>
          <a:endParaRPr lang="en-US"/>
        </a:p>
      </dgm:t>
    </dgm:pt>
    <dgm:pt modelId="{BF08E44A-F2B1-48D9-9AF6-20AFDC7A2C6A}" type="sibTrans" cxnId="{5AE424E1-AFD7-4914-A8A5-2C63E8676E39}">
      <dgm:prSet/>
      <dgm:spPr/>
      <dgm:t>
        <a:bodyPr/>
        <a:lstStyle/>
        <a:p>
          <a:endParaRPr lang="en-US"/>
        </a:p>
      </dgm:t>
    </dgm:pt>
    <dgm:pt modelId="{36393C6B-09C9-4C1D-AEA4-F1B2EDF4B45D}">
      <dgm:prSet phldrT="[Text]" custT="1"/>
      <dgm:spPr/>
      <dgm:t>
        <a:bodyPr/>
        <a:lstStyle/>
        <a:p>
          <a:pPr>
            <a:spcAft>
              <a:spcPts val="20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列名單－聊</a:t>
          </a: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天、</a:t>
          </a: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邀約</a:t>
          </a:r>
          <a:endParaRPr 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E7D03C-3D57-4795-B91E-88D7C990F1A6}" type="sibTrans" cxnId="{E92FCB6C-CDDE-4DF7-AFF8-9E5C15CF137F}">
      <dgm:prSet/>
      <dgm:spPr/>
      <dgm:t>
        <a:bodyPr/>
        <a:lstStyle/>
        <a:p>
          <a:endParaRPr lang="en-US"/>
        </a:p>
      </dgm:t>
    </dgm:pt>
    <dgm:pt modelId="{096247E9-27D4-4E62-8F3D-ED340081D566}" type="parTrans" cxnId="{E92FCB6C-CDDE-4DF7-AFF8-9E5C15CF137F}">
      <dgm:prSet/>
      <dgm:spPr/>
      <dgm:t>
        <a:bodyPr/>
        <a:lstStyle/>
        <a:p>
          <a:endParaRPr lang="en-US"/>
        </a:p>
      </dgm:t>
    </dgm:pt>
    <dgm:pt modelId="{2177EDD5-8D67-48B2-B5FB-BDB6FA4751D5}">
      <dgm:prSet phldrT="[Text]" custT="1"/>
      <dgm:spPr/>
      <dgm:t>
        <a:bodyPr/>
        <a:lstStyle/>
        <a:p>
          <a:pPr>
            <a:spcAft>
              <a:spcPts val="200"/>
            </a:spcAft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參加</a:t>
          </a:r>
          <a:r>
            <a: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UBP – </a:t>
          </a: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手上要有門票！</a:t>
          </a:r>
          <a:endParaRPr 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0E4D23B-D163-4416-BAEF-DE29B2F62BBD}" type="sibTrans" cxnId="{40250736-55A4-4E1E-AC73-BCCE323E1B76}">
      <dgm:prSet/>
      <dgm:spPr/>
      <dgm:t>
        <a:bodyPr/>
        <a:lstStyle/>
        <a:p>
          <a:endParaRPr lang="en-US"/>
        </a:p>
      </dgm:t>
    </dgm:pt>
    <dgm:pt modelId="{A075A92B-D2F9-41A1-83C5-537BC7D2408A}" type="parTrans" cxnId="{40250736-55A4-4E1E-AC73-BCCE323E1B76}">
      <dgm:prSet/>
      <dgm:spPr/>
      <dgm:t>
        <a:bodyPr/>
        <a:lstStyle/>
        <a:p>
          <a:endParaRPr lang="en-US"/>
        </a:p>
      </dgm:t>
    </dgm:pt>
    <dgm:pt modelId="{DC399102-0E14-4BD2-8877-78CA0A482531}" type="pres">
      <dgm:prSet presAssocID="{AF15F084-D7E7-4E02-8F88-9FB7024E102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F9A958-2A30-4DDA-9127-28C7C6D46C59}" type="pres">
      <dgm:prSet presAssocID="{CF11C1C4-C403-4EE7-AA85-2E52F54C7731}" presName="composite" presStyleCnt="0"/>
      <dgm:spPr/>
    </dgm:pt>
    <dgm:pt modelId="{42381B47-B0A7-40B0-83E2-F772FBBA683D}" type="pres">
      <dgm:prSet presAssocID="{CF11C1C4-C403-4EE7-AA85-2E52F54C7731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FCA00-AAAF-4DA7-80E9-C9D28CF80114}" type="pres">
      <dgm:prSet presAssocID="{CF11C1C4-C403-4EE7-AA85-2E52F54C7731}" presName="descendantText" presStyleLbl="alignAcc1" presStyleIdx="0" presStyleCnt="4" custScaleY="1581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7864E1-13B5-473F-8823-F518A0E48817}" type="pres">
      <dgm:prSet presAssocID="{B002708E-BB1B-4887-880C-813E3B2F962A}" presName="sp" presStyleCnt="0"/>
      <dgm:spPr/>
    </dgm:pt>
    <dgm:pt modelId="{ACE9171C-F281-45EC-BD7A-E8AB986915EE}" type="pres">
      <dgm:prSet presAssocID="{F848CCDE-F872-4AC2-B020-B41692253839}" presName="composite" presStyleCnt="0"/>
      <dgm:spPr/>
    </dgm:pt>
    <dgm:pt modelId="{FB113401-EA21-4849-96A8-7A2BA31CCDBE}" type="pres">
      <dgm:prSet presAssocID="{F848CCDE-F872-4AC2-B020-B41692253839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2370C5-B7AE-428D-8B98-63E4BFEBCC5C}" type="pres">
      <dgm:prSet presAssocID="{F848CCDE-F872-4AC2-B020-B41692253839}" presName="descendantText" presStyleLbl="alignAcc1" presStyleIdx="1" presStyleCnt="4" custScaleY="148235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5B9077-B37C-4B14-9B69-F51044CFCC37}" type="pres">
      <dgm:prSet presAssocID="{F92A6F91-D010-47B7-BDEB-3A231E3494F3}" presName="sp" presStyleCnt="0"/>
      <dgm:spPr/>
    </dgm:pt>
    <dgm:pt modelId="{2357F1E3-A987-4E23-B2DB-BA8FF9BF4448}" type="pres">
      <dgm:prSet presAssocID="{583D4FBF-B4B7-4F25-ADED-0F8CEB1D95DD}" presName="composite" presStyleCnt="0"/>
      <dgm:spPr/>
    </dgm:pt>
    <dgm:pt modelId="{8EF07A0A-0FF8-48C9-9655-90A6A8AF1F59}" type="pres">
      <dgm:prSet presAssocID="{583D4FBF-B4B7-4F25-ADED-0F8CEB1D95DD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99A5E8-A16B-43DA-9E02-6CA6FD3E5766}" type="pres">
      <dgm:prSet presAssocID="{583D4FBF-B4B7-4F25-ADED-0F8CEB1D95DD}" presName="descendantText" presStyleLbl="alignAcc1" presStyleIdx="2" presStyleCnt="4" custScaleY="1407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9B51B-1DCD-45BF-85C2-FB7E9A65D8DD}" type="pres">
      <dgm:prSet presAssocID="{B2486532-4D4F-4B7F-87FB-CB61E4C0A39E}" presName="sp" presStyleCnt="0"/>
      <dgm:spPr/>
    </dgm:pt>
    <dgm:pt modelId="{5C967122-3E8C-4367-B5EE-48DC514B3346}" type="pres">
      <dgm:prSet presAssocID="{F6E080CA-F7F4-4E62-9035-1F0FAE2949B4}" presName="composite" presStyleCnt="0"/>
      <dgm:spPr/>
    </dgm:pt>
    <dgm:pt modelId="{B6E263DF-8B16-4315-8ECE-2ABC5FACC2E6}" type="pres">
      <dgm:prSet presAssocID="{F6E080CA-F7F4-4E62-9035-1F0FAE2949B4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94F10-3F67-46E3-8DE3-A3FA49ACB438}" type="pres">
      <dgm:prSet presAssocID="{F6E080CA-F7F4-4E62-9035-1F0FAE2949B4}" presName="descendantText" presStyleLbl="alignAcc1" presStyleIdx="3" presStyleCnt="4" custScaleY="1358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E424E1-AFD7-4914-A8A5-2C63E8676E39}" srcId="{F6E080CA-F7F4-4E62-9035-1F0FAE2949B4}" destId="{29D06CA8-0C3F-444E-961F-49E95101348B}" srcOrd="1" destOrd="0" parTransId="{A7DA8976-85C5-46D9-B786-9539BE6E976F}" sibTransId="{BF08E44A-F2B1-48D9-9AF6-20AFDC7A2C6A}"/>
    <dgm:cxn modelId="{4EB934F8-2B9A-426D-A275-6A12C5CAEED2}" type="presOf" srcId="{2177EDD5-8D67-48B2-B5FB-BDB6FA4751D5}" destId="{6E99A5E8-A16B-43DA-9E02-6CA6FD3E5766}" srcOrd="0" destOrd="0" presId="urn:microsoft.com/office/officeart/2005/8/layout/chevron2"/>
    <dgm:cxn modelId="{A82FD754-6A6A-49E0-8DA6-4AD931019AFB}" srcId="{AF15F084-D7E7-4E02-8F88-9FB7024E1028}" destId="{583D4FBF-B4B7-4F25-ADED-0F8CEB1D95DD}" srcOrd="2" destOrd="0" parTransId="{26FECEF0-3CD6-470A-AFA2-ECAE660AF9C5}" sibTransId="{B2486532-4D4F-4B7F-87FB-CB61E4C0A39E}"/>
    <dgm:cxn modelId="{E7656565-F6DC-4F34-A858-1EF29C575058}" srcId="{AF15F084-D7E7-4E02-8F88-9FB7024E1028}" destId="{CF11C1C4-C403-4EE7-AA85-2E52F54C7731}" srcOrd="0" destOrd="0" parTransId="{AACE0BC7-F594-41B2-955A-56656436679A}" sibTransId="{B002708E-BB1B-4887-880C-813E3B2F962A}"/>
    <dgm:cxn modelId="{E92FCB6C-CDDE-4DF7-AFF8-9E5C15CF137F}" srcId="{CF11C1C4-C403-4EE7-AA85-2E52F54C7731}" destId="{36393C6B-09C9-4C1D-AEA4-F1B2EDF4B45D}" srcOrd="0" destOrd="0" parTransId="{096247E9-27D4-4E62-8F3D-ED340081D566}" sibTransId="{D2E7D03C-3D57-4795-B91E-88D7C990F1A6}"/>
    <dgm:cxn modelId="{26EE8B97-79E6-4871-B5A4-134F7884077E}" srcId="{F848CCDE-F872-4AC2-B020-B41692253839}" destId="{48CAC113-D719-4ACA-9355-2A5F1ECD911E}" srcOrd="1" destOrd="0" parTransId="{07C522C6-0B26-40CE-B33C-4A63CAB70F61}" sibTransId="{5C3C0D28-DC21-431D-9D1C-9C2374CD3D61}"/>
    <dgm:cxn modelId="{F3057085-6B70-4FC1-A649-93C7C5003D16}" type="presOf" srcId="{3D9A4EA1-B8BE-4AE2-9E90-D62CF595253C}" destId="{6E99A5E8-A16B-43DA-9E02-6CA6FD3E5766}" srcOrd="0" destOrd="1" presId="urn:microsoft.com/office/officeart/2005/8/layout/chevron2"/>
    <dgm:cxn modelId="{9667DEFA-0977-4FC3-9256-C79E1B963BAF}" type="presOf" srcId="{29D06CA8-0C3F-444E-961F-49E95101348B}" destId="{93F94F10-3F67-46E3-8DE3-A3FA49ACB438}" srcOrd="0" destOrd="1" presId="urn:microsoft.com/office/officeart/2005/8/layout/chevron2"/>
    <dgm:cxn modelId="{9F8A28A3-F95D-4329-B090-3620E779E5B1}" type="presOf" srcId="{F791240E-C305-4D05-A886-A1C31AA16851}" destId="{3B2370C5-B7AE-428D-8B98-63E4BFEBCC5C}" srcOrd="0" destOrd="0" presId="urn:microsoft.com/office/officeart/2005/8/layout/chevron2"/>
    <dgm:cxn modelId="{6D3AFBA2-D669-468A-B2F4-52212C9A868E}" type="presOf" srcId="{583D4FBF-B4B7-4F25-ADED-0F8CEB1D95DD}" destId="{8EF07A0A-0FF8-48C9-9655-90A6A8AF1F59}" srcOrd="0" destOrd="0" presId="urn:microsoft.com/office/officeart/2005/8/layout/chevron2"/>
    <dgm:cxn modelId="{FD50C04D-86D2-4EE8-B138-CA58D9597430}" srcId="{AF15F084-D7E7-4E02-8F88-9FB7024E1028}" destId="{F6E080CA-F7F4-4E62-9035-1F0FAE2949B4}" srcOrd="3" destOrd="0" parTransId="{FDEF28A8-8D99-4234-92CB-1E7A307F2888}" sibTransId="{81A40A98-8A64-49F3-B127-0333D7D9D6E1}"/>
    <dgm:cxn modelId="{8E40B485-CEBB-4FCF-B802-E3DEA69EA148}" srcId="{F848CCDE-F872-4AC2-B020-B41692253839}" destId="{F791240E-C305-4D05-A886-A1C31AA16851}" srcOrd="0" destOrd="0" parTransId="{0DFF0E38-DCFE-4008-B5A4-7079E50A280D}" sibTransId="{0DDF5A15-574E-4A69-8287-4176B4A57113}"/>
    <dgm:cxn modelId="{1FBF731B-7750-4F57-BB7F-9F6297294B5D}" srcId="{CF11C1C4-C403-4EE7-AA85-2E52F54C7731}" destId="{39AE5C11-D197-4FAE-A74A-E6F46B256FFC}" srcOrd="1" destOrd="0" parTransId="{DD6790B0-9D59-404F-88DA-6C86008E4C00}" sibTransId="{006EF1F5-22ED-4AD2-9D9F-7E3F3266CA7F}"/>
    <dgm:cxn modelId="{651D5D75-AA1B-4E19-BFA9-992EB2C90434}" srcId="{AF15F084-D7E7-4E02-8F88-9FB7024E1028}" destId="{F848CCDE-F872-4AC2-B020-B41692253839}" srcOrd="1" destOrd="0" parTransId="{7AFD8114-0AB9-4CD5-87C5-E7D8FDE537AA}" sibTransId="{F92A6F91-D010-47B7-BDEB-3A231E3494F3}"/>
    <dgm:cxn modelId="{609FFA01-51FF-440C-8063-2D9C4ED43FFF}" type="presOf" srcId="{95EF4DBD-AEF1-4989-AFCF-86C16D67A98D}" destId="{93F94F10-3F67-46E3-8DE3-A3FA49ACB438}" srcOrd="0" destOrd="0" presId="urn:microsoft.com/office/officeart/2005/8/layout/chevron2"/>
    <dgm:cxn modelId="{40250736-55A4-4E1E-AC73-BCCE323E1B76}" srcId="{583D4FBF-B4B7-4F25-ADED-0F8CEB1D95DD}" destId="{2177EDD5-8D67-48B2-B5FB-BDB6FA4751D5}" srcOrd="0" destOrd="0" parTransId="{A075A92B-D2F9-41A1-83C5-537BC7D2408A}" sibTransId="{80E4D23B-D163-4416-BAEF-DE29B2F62BBD}"/>
    <dgm:cxn modelId="{CA628FF1-9BA3-4788-B80A-2A74C7783DFC}" type="presOf" srcId="{48CAC113-D719-4ACA-9355-2A5F1ECD911E}" destId="{3B2370C5-B7AE-428D-8B98-63E4BFEBCC5C}" srcOrd="0" destOrd="1" presId="urn:microsoft.com/office/officeart/2005/8/layout/chevron2"/>
    <dgm:cxn modelId="{3897B7C4-3D07-4C1A-8C65-75153F9BDC1A}" type="presOf" srcId="{39AE5C11-D197-4FAE-A74A-E6F46B256FFC}" destId="{888FCA00-AAAF-4DA7-80E9-C9D28CF80114}" srcOrd="0" destOrd="1" presId="urn:microsoft.com/office/officeart/2005/8/layout/chevron2"/>
    <dgm:cxn modelId="{5B630CD9-FE71-4EFD-B6DF-0E07944AE931}" type="presOf" srcId="{36393C6B-09C9-4C1D-AEA4-F1B2EDF4B45D}" destId="{888FCA00-AAAF-4DA7-80E9-C9D28CF80114}" srcOrd="0" destOrd="0" presId="urn:microsoft.com/office/officeart/2005/8/layout/chevron2"/>
    <dgm:cxn modelId="{FFA63663-9FD7-4BD0-892C-B045420053AB}" type="presOf" srcId="{CF11C1C4-C403-4EE7-AA85-2E52F54C7731}" destId="{42381B47-B0A7-40B0-83E2-F772FBBA683D}" srcOrd="0" destOrd="0" presId="urn:microsoft.com/office/officeart/2005/8/layout/chevron2"/>
    <dgm:cxn modelId="{74BA1BBA-6B87-4E23-A511-888D050914CC}" type="presOf" srcId="{AF15F084-D7E7-4E02-8F88-9FB7024E1028}" destId="{DC399102-0E14-4BD2-8877-78CA0A482531}" srcOrd="0" destOrd="0" presId="urn:microsoft.com/office/officeart/2005/8/layout/chevron2"/>
    <dgm:cxn modelId="{D67B9AE7-D172-4B33-92D4-19008A26C8A2}" type="presOf" srcId="{F848CCDE-F872-4AC2-B020-B41692253839}" destId="{FB113401-EA21-4849-96A8-7A2BA31CCDBE}" srcOrd="0" destOrd="0" presId="urn:microsoft.com/office/officeart/2005/8/layout/chevron2"/>
    <dgm:cxn modelId="{6BDCA9B4-4D9C-4340-8EC2-079C532F8B6B}" srcId="{F6E080CA-F7F4-4E62-9035-1F0FAE2949B4}" destId="{95EF4DBD-AEF1-4989-AFCF-86C16D67A98D}" srcOrd="0" destOrd="0" parTransId="{BCFFCBE0-2262-4E6D-978C-B77A94DA5AA3}" sibTransId="{D91A8A80-7E37-4B4C-AA2B-EA6E4FFFBB6F}"/>
    <dgm:cxn modelId="{0E07C75A-05BC-4FAC-B40E-22E03C9DDFFA}" type="presOf" srcId="{F6E080CA-F7F4-4E62-9035-1F0FAE2949B4}" destId="{B6E263DF-8B16-4315-8ECE-2ABC5FACC2E6}" srcOrd="0" destOrd="0" presId="urn:microsoft.com/office/officeart/2005/8/layout/chevron2"/>
    <dgm:cxn modelId="{E6FCE883-9F42-4CD8-8AE0-4D6D2797FB51}" srcId="{583D4FBF-B4B7-4F25-ADED-0F8CEB1D95DD}" destId="{3D9A4EA1-B8BE-4AE2-9E90-D62CF595253C}" srcOrd="1" destOrd="0" parTransId="{478D928A-02B4-4975-A1E8-68E1574E6E2E}" sibTransId="{8AD3D019-04DB-4B46-A5D0-65A6B68463A8}"/>
    <dgm:cxn modelId="{68223D01-2040-4545-B3EF-28272778123D}" type="presParOf" srcId="{DC399102-0E14-4BD2-8877-78CA0A482531}" destId="{A0F9A958-2A30-4DDA-9127-28C7C6D46C59}" srcOrd="0" destOrd="0" presId="urn:microsoft.com/office/officeart/2005/8/layout/chevron2"/>
    <dgm:cxn modelId="{C29893D8-10F6-49FD-9D0E-E2948F71664B}" type="presParOf" srcId="{A0F9A958-2A30-4DDA-9127-28C7C6D46C59}" destId="{42381B47-B0A7-40B0-83E2-F772FBBA683D}" srcOrd="0" destOrd="0" presId="urn:microsoft.com/office/officeart/2005/8/layout/chevron2"/>
    <dgm:cxn modelId="{38BC23F9-3735-4B46-96A5-249238C86E20}" type="presParOf" srcId="{A0F9A958-2A30-4DDA-9127-28C7C6D46C59}" destId="{888FCA00-AAAF-4DA7-80E9-C9D28CF80114}" srcOrd="1" destOrd="0" presId="urn:microsoft.com/office/officeart/2005/8/layout/chevron2"/>
    <dgm:cxn modelId="{2E787DEF-AF67-4001-8A0B-10371F026C8C}" type="presParOf" srcId="{DC399102-0E14-4BD2-8877-78CA0A482531}" destId="{A87864E1-13B5-473F-8823-F518A0E48817}" srcOrd="1" destOrd="0" presId="urn:microsoft.com/office/officeart/2005/8/layout/chevron2"/>
    <dgm:cxn modelId="{72BA71AF-296F-43F5-8D23-60D69092B025}" type="presParOf" srcId="{DC399102-0E14-4BD2-8877-78CA0A482531}" destId="{ACE9171C-F281-45EC-BD7A-E8AB986915EE}" srcOrd="2" destOrd="0" presId="urn:microsoft.com/office/officeart/2005/8/layout/chevron2"/>
    <dgm:cxn modelId="{CA2CF696-133B-4C87-9D13-BC1CC253F350}" type="presParOf" srcId="{ACE9171C-F281-45EC-BD7A-E8AB986915EE}" destId="{FB113401-EA21-4849-96A8-7A2BA31CCDBE}" srcOrd="0" destOrd="0" presId="urn:microsoft.com/office/officeart/2005/8/layout/chevron2"/>
    <dgm:cxn modelId="{DE16DE8C-5D0B-4E2F-965E-4C3C5CECB2D6}" type="presParOf" srcId="{ACE9171C-F281-45EC-BD7A-E8AB986915EE}" destId="{3B2370C5-B7AE-428D-8B98-63E4BFEBCC5C}" srcOrd="1" destOrd="0" presId="urn:microsoft.com/office/officeart/2005/8/layout/chevron2"/>
    <dgm:cxn modelId="{07B319B9-314F-4427-BAB6-0836D5DC8E9F}" type="presParOf" srcId="{DC399102-0E14-4BD2-8877-78CA0A482531}" destId="{295B9077-B37C-4B14-9B69-F51044CFCC37}" srcOrd="3" destOrd="0" presId="urn:microsoft.com/office/officeart/2005/8/layout/chevron2"/>
    <dgm:cxn modelId="{7809201E-A1B4-43DE-9627-3AB12BE1D17A}" type="presParOf" srcId="{DC399102-0E14-4BD2-8877-78CA0A482531}" destId="{2357F1E3-A987-4E23-B2DB-BA8FF9BF4448}" srcOrd="4" destOrd="0" presId="urn:microsoft.com/office/officeart/2005/8/layout/chevron2"/>
    <dgm:cxn modelId="{5CB77910-4D1C-4945-9391-FAF3D91F1706}" type="presParOf" srcId="{2357F1E3-A987-4E23-B2DB-BA8FF9BF4448}" destId="{8EF07A0A-0FF8-48C9-9655-90A6A8AF1F59}" srcOrd="0" destOrd="0" presId="urn:microsoft.com/office/officeart/2005/8/layout/chevron2"/>
    <dgm:cxn modelId="{A13DAB61-FEA1-4CEC-AD16-A4257871F78D}" type="presParOf" srcId="{2357F1E3-A987-4E23-B2DB-BA8FF9BF4448}" destId="{6E99A5E8-A16B-43DA-9E02-6CA6FD3E5766}" srcOrd="1" destOrd="0" presId="urn:microsoft.com/office/officeart/2005/8/layout/chevron2"/>
    <dgm:cxn modelId="{25F0AA49-AE96-4E3F-A19A-CB62033A070D}" type="presParOf" srcId="{DC399102-0E14-4BD2-8877-78CA0A482531}" destId="{93F9B51B-1DCD-45BF-85C2-FB7E9A65D8DD}" srcOrd="5" destOrd="0" presId="urn:microsoft.com/office/officeart/2005/8/layout/chevron2"/>
    <dgm:cxn modelId="{EA8364F4-DA63-4924-AB27-2E28219B75F6}" type="presParOf" srcId="{DC399102-0E14-4BD2-8877-78CA0A482531}" destId="{5C967122-3E8C-4367-B5EE-48DC514B3346}" srcOrd="6" destOrd="0" presId="urn:microsoft.com/office/officeart/2005/8/layout/chevron2"/>
    <dgm:cxn modelId="{339A0145-8ECA-49BB-A735-AF1E2E7B92AE}" type="presParOf" srcId="{5C967122-3E8C-4367-B5EE-48DC514B3346}" destId="{B6E263DF-8B16-4315-8ECE-2ABC5FACC2E6}" srcOrd="0" destOrd="0" presId="urn:microsoft.com/office/officeart/2005/8/layout/chevron2"/>
    <dgm:cxn modelId="{63E642AE-1D38-4C35-BAED-3787187C7D62}" type="presParOf" srcId="{5C967122-3E8C-4367-B5EE-48DC514B3346}" destId="{93F94F10-3F67-46E3-8DE3-A3FA49ACB43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D7BC1C-398D-4270-9ACF-68D5A2F20A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1B318F-F57E-4B6A-BFD2-25788EE27933}">
      <dgm:prSet phldrT="[Text]"/>
      <dgm:spPr>
        <a:solidFill>
          <a:srgbClr val="00B050"/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5B0B80-DE19-4E7B-AF97-55FE95D4B7FE}" type="par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B8D971-C828-4DDE-AF6C-3B9D91C5F292}" type="sib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F8B150-4C8B-428F-AA10-1E23D3F8B878}">
      <dgm:prSet phldrT="[Text]"/>
      <dgm:spPr>
        <a:solidFill>
          <a:srgbClr val="00B050"/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687843-D3F1-42CD-8ED3-94615B86C028}" type="par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BB747-FC8B-447E-BEB9-B554EC4F6822}" type="sib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531A51-B6E1-41B4-8FFB-696AF9AD1A38}">
      <dgm:prSet phldrT="[Text]"/>
      <dgm:spPr>
        <a:solidFill>
          <a:srgbClr val="00B050"/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7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124FF7-733B-4B86-9A25-BCC2CE1E27BA}" type="par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308571-1412-49AD-8674-4F93735C7F3E}" type="sib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EC8E62-B39C-46DE-872B-A8CD198776B0}">
      <dgm:prSet phldrT="[Text]"/>
      <dgm:spPr>
        <a:solidFill>
          <a:srgbClr val="00B050"/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8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B2251F-A228-43C4-82D6-DEDCE4B2748E}" type="par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CC8C5-9A67-4390-BC60-B2DC5F876ECF}" type="sib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F20CD0-E9F0-4847-87C5-0CA88766606C}" type="pres">
      <dgm:prSet presAssocID="{EFD7BC1C-398D-4270-9ACF-68D5A2F20A28}" presName="Name0" presStyleCnt="0">
        <dgm:presLayoutVars>
          <dgm:dir/>
          <dgm:animLvl val="lvl"/>
          <dgm:resizeHandles val="exact"/>
        </dgm:presLayoutVars>
      </dgm:prSet>
      <dgm:spPr/>
    </dgm:pt>
    <dgm:pt modelId="{ED9FBE4C-A8F6-4C43-A36F-56BA41C1D7B5}" type="pres">
      <dgm:prSet presAssocID="{331B318F-F57E-4B6A-BFD2-25788EE27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8266-320A-48EF-98DA-EF84D4DAFC13}" type="pres">
      <dgm:prSet presAssocID="{A5B8D971-C828-4DDE-AF6C-3B9D91C5F292}" presName="parTxOnlySpace" presStyleCnt="0"/>
      <dgm:spPr/>
    </dgm:pt>
    <dgm:pt modelId="{FF54003B-C294-4C6E-8148-E284CB1CB8AD}" type="pres">
      <dgm:prSet presAssocID="{C6F8B150-4C8B-428F-AA10-1E23D3F8B8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432F7-EEDD-46AB-B284-1BF6DFF0886E}" type="pres">
      <dgm:prSet presAssocID="{0BABB747-FC8B-447E-BEB9-B554EC4F6822}" presName="parTxOnlySpace" presStyleCnt="0"/>
      <dgm:spPr/>
    </dgm:pt>
    <dgm:pt modelId="{B43DE1D0-374D-4BB6-8E6D-FB3451106A5F}" type="pres">
      <dgm:prSet presAssocID="{88531A51-B6E1-41B4-8FFB-696AF9AD1A3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1E19-57BA-440D-8423-30BD7C5A0E60}" type="pres">
      <dgm:prSet presAssocID="{5E308571-1412-49AD-8674-4F93735C7F3E}" presName="parTxOnlySpace" presStyleCnt="0"/>
      <dgm:spPr/>
    </dgm:pt>
    <dgm:pt modelId="{42A310FE-AD9F-4879-9441-4800D7E2430D}" type="pres">
      <dgm:prSet presAssocID="{06EC8E62-B39C-46DE-872B-A8CD198776B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E91EE2-8364-49F8-92CD-3F9AD6745C88}" srcId="{EFD7BC1C-398D-4270-9ACF-68D5A2F20A28}" destId="{06EC8E62-B39C-46DE-872B-A8CD198776B0}" srcOrd="3" destOrd="0" parTransId="{0BB2251F-A228-43C4-82D6-DEDCE4B2748E}" sibTransId="{51CCC8C5-9A67-4390-BC60-B2DC5F876ECF}"/>
    <dgm:cxn modelId="{EFAA8B72-F508-4DDC-8DD3-EB3594A97C03}" srcId="{EFD7BC1C-398D-4270-9ACF-68D5A2F20A28}" destId="{88531A51-B6E1-41B4-8FFB-696AF9AD1A38}" srcOrd="2" destOrd="0" parTransId="{C6124FF7-733B-4B86-9A25-BCC2CE1E27BA}" sibTransId="{5E308571-1412-49AD-8674-4F93735C7F3E}"/>
    <dgm:cxn modelId="{C494CFD4-4395-46FE-88ED-E37031705652}" type="presOf" srcId="{C6F8B150-4C8B-428F-AA10-1E23D3F8B878}" destId="{FF54003B-C294-4C6E-8148-E284CB1CB8AD}" srcOrd="0" destOrd="0" presId="urn:microsoft.com/office/officeart/2005/8/layout/chevron1"/>
    <dgm:cxn modelId="{906AFD63-4E87-4826-A7B0-E3E19DAFD33F}" type="presOf" srcId="{88531A51-B6E1-41B4-8FFB-696AF9AD1A38}" destId="{B43DE1D0-374D-4BB6-8E6D-FB3451106A5F}" srcOrd="0" destOrd="0" presId="urn:microsoft.com/office/officeart/2005/8/layout/chevron1"/>
    <dgm:cxn modelId="{FC583F33-93D4-4F24-95D1-321DC6A8243F}" type="presOf" srcId="{06EC8E62-B39C-46DE-872B-A8CD198776B0}" destId="{42A310FE-AD9F-4879-9441-4800D7E2430D}" srcOrd="0" destOrd="0" presId="urn:microsoft.com/office/officeart/2005/8/layout/chevron1"/>
    <dgm:cxn modelId="{1EFC31B2-BF65-4348-B308-42609EB34BE4}" type="presOf" srcId="{331B318F-F57E-4B6A-BFD2-25788EE27933}" destId="{ED9FBE4C-A8F6-4C43-A36F-56BA41C1D7B5}" srcOrd="0" destOrd="0" presId="urn:microsoft.com/office/officeart/2005/8/layout/chevron1"/>
    <dgm:cxn modelId="{9A095CA3-7A93-4856-BA3F-72C30ED5B0F9}" type="presOf" srcId="{EFD7BC1C-398D-4270-9ACF-68D5A2F20A28}" destId="{F1F20CD0-E9F0-4847-87C5-0CA88766606C}" srcOrd="0" destOrd="0" presId="urn:microsoft.com/office/officeart/2005/8/layout/chevron1"/>
    <dgm:cxn modelId="{8045AF5E-8E4F-4457-AA01-2C457C35D6F5}" srcId="{EFD7BC1C-398D-4270-9ACF-68D5A2F20A28}" destId="{331B318F-F57E-4B6A-BFD2-25788EE27933}" srcOrd="0" destOrd="0" parTransId="{EC5B0B80-DE19-4E7B-AF97-55FE95D4B7FE}" sibTransId="{A5B8D971-C828-4DDE-AF6C-3B9D91C5F292}"/>
    <dgm:cxn modelId="{E7C105CC-C866-4114-9211-DF549D59CB47}" srcId="{EFD7BC1C-398D-4270-9ACF-68D5A2F20A28}" destId="{C6F8B150-4C8B-428F-AA10-1E23D3F8B878}" srcOrd="1" destOrd="0" parTransId="{D0687843-D3F1-42CD-8ED3-94615B86C028}" sibTransId="{0BABB747-FC8B-447E-BEB9-B554EC4F6822}"/>
    <dgm:cxn modelId="{9B91F2E0-4608-4E47-AC37-1618854838C3}" type="presParOf" srcId="{F1F20CD0-E9F0-4847-87C5-0CA88766606C}" destId="{ED9FBE4C-A8F6-4C43-A36F-56BA41C1D7B5}" srcOrd="0" destOrd="0" presId="urn:microsoft.com/office/officeart/2005/8/layout/chevron1"/>
    <dgm:cxn modelId="{341FACA4-C217-494A-B1F5-23B179DB0984}" type="presParOf" srcId="{F1F20CD0-E9F0-4847-87C5-0CA88766606C}" destId="{1DF28266-320A-48EF-98DA-EF84D4DAFC13}" srcOrd="1" destOrd="0" presId="urn:microsoft.com/office/officeart/2005/8/layout/chevron1"/>
    <dgm:cxn modelId="{F0185E5B-3DA4-4445-BE51-6404B2C933D9}" type="presParOf" srcId="{F1F20CD0-E9F0-4847-87C5-0CA88766606C}" destId="{FF54003B-C294-4C6E-8148-E284CB1CB8AD}" srcOrd="2" destOrd="0" presId="urn:microsoft.com/office/officeart/2005/8/layout/chevron1"/>
    <dgm:cxn modelId="{270681D1-C68F-41FD-9CB0-E2C3DB3DA6F1}" type="presParOf" srcId="{F1F20CD0-E9F0-4847-87C5-0CA88766606C}" destId="{8DB432F7-EEDD-46AB-B284-1BF6DFF0886E}" srcOrd="3" destOrd="0" presId="urn:microsoft.com/office/officeart/2005/8/layout/chevron1"/>
    <dgm:cxn modelId="{FCB0FC97-741C-40D6-AB09-CCEF1C4F8318}" type="presParOf" srcId="{F1F20CD0-E9F0-4847-87C5-0CA88766606C}" destId="{B43DE1D0-374D-4BB6-8E6D-FB3451106A5F}" srcOrd="4" destOrd="0" presId="urn:microsoft.com/office/officeart/2005/8/layout/chevron1"/>
    <dgm:cxn modelId="{B51EB7F4-CD78-4832-9BCF-035DE190F7E8}" type="presParOf" srcId="{F1F20CD0-E9F0-4847-87C5-0CA88766606C}" destId="{939E1E19-57BA-440D-8423-30BD7C5A0E60}" srcOrd="5" destOrd="0" presId="urn:microsoft.com/office/officeart/2005/8/layout/chevron1"/>
    <dgm:cxn modelId="{B89855F0-28E3-4015-93D6-F92CF1C8A27F}" type="presParOf" srcId="{F1F20CD0-E9F0-4847-87C5-0CA88766606C}" destId="{42A310FE-AD9F-4879-9441-4800D7E243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D7BC1C-398D-4270-9ACF-68D5A2F20A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1B318F-F57E-4B6A-BFD2-25788EE27933}">
      <dgm:prSet phldrT="[Text]"/>
      <dgm:spPr>
        <a:solidFill>
          <a:schemeClr val="accent1"/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9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5B0B80-DE19-4E7B-AF97-55FE95D4B7FE}" type="par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B8D971-C828-4DDE-AF6C-3B9D91C5F292}" type="sib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F8B150-4C8B-428F-AA10-1E23D3F8B878}">
      <dgm:prSet phldrT="[Text]"/>
      <dgm:spPr>
        <a:solidFill>
          <a:schemeClr val="accent1"/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10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687843-D3F1-42CD-8ED3-94615B86C028}" type="par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BB747-FC8B-447E-BEB9-B554EC4F6822}" type="sib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531A51-B6E1-41B4-8FFB-696AF9AD1A38}">
      <dgm:prSet phldrT="[Text]"/>
      <dgm:spPr>
        <a:solidFill>
          <a:schemeClr val="accent1"/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11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124FF7-733B-4B86-9A25-BCC2CE1E27BA}" type="par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308571-1412-49AD-8674-4F93735C7F3E}" type="sib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EC8E62-B39C-46DE-872B-A8CD198776B0}">
      <dgm:prSet phldrT="[Text]"/>
      <dgm:spPr>
        <a:solidFill>
          <a:schemeClr val="accent1"/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12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B2251F-A228-43C4-82D6-DEDCE4B2748E}" type="par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CC8C5-9A67-4390-BC60-B2DC5F876ECF}" type="sib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F20CD0-E9F0-4847-87C5-0CA88766606C}" type="pres">
      <dgm:prSet presAssocID="{EFD7BC1C-398D-4270-9ACF-68D5A2F20A28}" presName="Name0" presStyleCnt="0">
        <dgm:presLayoutVars>
          <dgm:dir/>
          <dgm:animLvl val="lvl"/>
          <dgm:resizeHandles val="exact"/>
        </dgm:presLayoutVars>
      </dgm:prSet>
      <dgm:spPr/>
    </dgm:pt>
    <dgm:pt modelId="{ED9FBE4C-A8F6-4C43-A36F-56BA41C1D7B5}" type="pres">
      <dgm:prSet presAssocID="{331B318F-F57E-4B6A-BFD2-25788EE27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8266-320A-48EF-98DA-EF84D4DAFC13}" type="pres">
      <dgm:prSet presAssocID="{A5B8D971-C828-4DDE-AF6C-3B9D91C5F292}" presName="parTxOnlySpace" presStyleCnt="0"/>
      <dgm:spPr/>
    </dgm:pt>
    <dgm:pt modelId="{FF54003B-C294-4C6E-8148-E284CB1CB8AD}" type="pres">
      <dgm:prSet presAssocID="{C6F8B150-4C8B-428F-AA10-1E23D3F8B8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432F7-EEDD-46AB-B284-1BF6DFF0886E}" type="pres">
      <dgm:prSet presAssocID="{0BABB747-FC8B-447E-BEB9-B554EC4F6822}" presName="parTxOnlySpace" presStyleCnt="0"/>
      <dgm:spPr/>
    </dgm:pt>
    <dgm:pt modelId="{B43DE1D0-374D-4BB6-8E6D-FB3451106A5F}" type="pres">
      <dgm:prSet presAssocID="{88531A51-B6E1-41B4-8FFB-696AF9AD1A3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1E19-57BA-440D-8423-30BD7C5A0E60}" type="pres">
      <dgm:prSet presAssocID="{5E308571-1412-49AD-8674-4F93735C7F3E}" presName="parTxOnlySpace" presStyleCnt="0"/>
      <dgm:spPr/>
    </dgm:pt>
    <dgm:pt modelId="{42A310FE-AD9F-4879-9441-4800D7E2430D}" type="pres">
      <dgm:prSet presAssocID="{06EC8E62-B39C-46DE-872B-A8CD198776B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C79C77-AF06-4F92-9319-03484B14359A}" type="presOf" srcId="{C6F8B150-4C8B-428F-AA10-1E23D3F8B878}" destId="{FF54003B-C294-4C6E-8148-E284CB1CB8AD}" srcOrd="0" destOrd="0" presId="urn:microsoft.com/office/officeart/2005/8/layout/chevron1"/>
    <dgm:cxn modelId="{82E91EE2-8364-49F8-92CD-3F9AD6745C88}" srcId="{EFD7BC1C-398D-4270-9ACF-68D5A2F20A28}" destId="{06EC8E62-B39C-46DE-872B-A8CD198776B0}" srcOrd="3" destOrd="0" parTransId="{0BB2251F-A228-43C4-82D6-DEDCE4B2748E}" sibTransId="{51CCC8C5-9A67-4390-BC60-B2DC5F876ECF}"/>
    <dgm:cxn modelId="{9A16FA5E-CBAB-4003-8CBC-368F4A20537A}" type="presOf" srcId="{06EC8E62-B39C-46DE-872B-A8CD198776B0}" destId="{42A310FE-AD9F-4879-9441-4800D7E2430D}" srcOrd="0" destOrd="0" presId="urn:microsoft.com/office/officeart/2005/8/layout/chevron1"/>
    <dgm:cxn modelId="{EFAA8B72-F508-4DDC-8DD3-EB3594A97C03}" srcId="{EFD7BC1C-398D-4270-9ACF-68D5A2F20A28}" destId="{88531A51-B6E1-41B4-8FFB-696AF9AD1A38}" srcOrd="2" destOrd="0" parTransId="{C6124FF7-733B-4B86-9A25-BCC2CE1E27BA}" sibTransId="{5E308571-1412-49AD-8674-4F93735C7F3E}"/>
    <dgm:cxn modelId="{CE5CA038-A6AB-4C62-82CF-AA8C500410F2}" type="presOf" srcId="{EFD7BC1C-398D-4270-9ACF-68D5A2F20A28}" destId="{F1F20CD0-E9F0-4847-87C5-0CA88766606C}" srcOrd="0" destOrd="0" presId="urn:microsoft.com/office/officeart/2005/8/layout/chevron1"/>
    <dgm:cxn modelId="{AE5A9E45-B626-4471-858B-63B78F26E2FE}" type="presOf" srcId="{88531A51-B6E1-41B4-8FFB-696AF9AD1A38}" destId="{B43DE1D0-374D-4BB6-8E6D-FB3451106A5F}" srcOrd="0" destOrd="0" presId="urn:microsoft.com/office/officeart/2005/8/layout/chevron1"/>
    <dgm:cxn modelId="{8045AF5E-8E4F-4457-AA01-2C457C35D6F5}" srcId="{EFD7BC1C-398D-4270-9ACF-68D5A2F20A28}" destId="{331B318F-F57E-4B6A-BFD2-25788EE27933}" srcOrd="0" destOrd="0" parTransId="{EC5B0B80-DE19-4E7B-AF97-55FE95D4B7FE}" sibTransId="{A5B8D971-C828-4DDE-AF6C-3B9D91C5F292}"/>
    <dgm:cxn modelId="{E7C105CC-C866-4114-9211-DF549D59CB47}" srcId="{EFD7BC1C-398D-4270-9ACF-68D5A2F20A28}" destId="{C6F8B150-4C8B-428F-AA10-1E23D3F8B878}" srcOrd="1" destOrd="0" parTransId="{D0687843-D3F1-42CD-8ED3-94615B86C028}" sibTransId="{0BABB747-FC8B-447E-BEB9-B554EC4F6822}"/>
    <dgm:cxn modelId="{BC050C75-7D72-46ED-91F3-5815CEF48A93}" type="presOf" srcId="{331B318F-F57E-4B6A-BFD2-25788EE27933}" destId="{ED9FBE4C-A8F6-4C43-A36F-56BA41C1D7B5}" srcOrd="0" destOrd="0" presId="urn:microsoft.com/office/officeart/2005/8/layout/chevron1"/>
    <dgm:cxn modelId="{FDABC2AE-7230-4E3C-A5F1-130F2FA02508}" type="presParOf" srcId="{F1F20CD0-E9F0-4847-87C5-0CA88766606C}" destId="{ED9FBE4C-A8F6-4C43-A36F-56BA41C1D7B5}" srcOrd="0" destOrd="0" presId="urn:microsoft.com/office/officeart/2005/8/layout/chevron1"/>
    <dgm:cxn modelId="{B07FE977-2476-4452-8B8D-45416DEE004B}" type="presParOf" srcId="{F1F20CD0-E9F0-4847-87C5-0CA88766606C}" destId="{1DF28266-320A-48EF-98DA-EF84D4DAFC13}" srcOrd="1" destOrd="0" presId="urn:microsoft.com/office/officeart/2005/8/layout/chevron1"/>
    <dgm:cxn modelId="{E57E9D79-7224-48E3-A49F-72C90FDBEBA9}" type="presParOf" srcId="{F1F20CD0-E9F0-4847-87C5-0CA88766606C}" destId="{FF54003B-C294-4C6E-8148-E284CB1CB8AD}" srcOrd="2" destOrd="0" presId="urn:microsoft.com/office/officeart/2005/8/layout/chevron1"/>
    <dgm:cxn modelId="{DFB9009E-0682-4E23-8CD2-284D8ACFF932}" type="presParOf" srcId="{F1F20CD0-E9F0-4847-87C5-0CA88766606C}" destId="{8DB432F7-EEDD-46AB-B284-1BF6DFF0886E}" srcOrd="3" destOrd="0" presId="urn:microsoft.com/office/officeart/2005/8/layout/chevron1"/>
    <dgm:cxn modelId="{3D163FB4-F5FE-4AE8-89DE-2D2939CD82F1}" type="presParOf" srcId="{F1F20CD0-E9F0-4847-87C5-0CA88766606C}" destId="{B43DE1D0-374D-4BB6-8E6D-FB3451106A5F}" srcOrd="4" destOrd="0" presId="urn:microsoft.com/office/officeart/2005/8/layout/chevron1"/>
    <dgm:cxn modelId="{E40508B8-9699-46E1-8A6E-7C48DE8F1264}" type="presParOf" srcId="{F1F20CD0-E9F0-4847-87C5-0CA88766606C}" destId="{939E1E19-57BA-440D-8423-30BD7C5A0E60}" srcOrd="5" destOrd="0" presId="urn:microsoft.com/office/officeart/2005/8/layout/chevron1"/>
    <dgm:cxn modelId="{74AECC53-C51F-4AC4-92AF-CEE4834BEA16}" type="presParOf" srcId="{F1F20CD0-E9F0-4847-87C5-0CA88766606C}" destId="{42A310FE-AD9F-4879-9441-4800D7E243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D7BC1C-398D-4270-9ACF-68D5A2F20A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1B318F-F57E-4B6A-BFD2-25788EE27933}">
      <dgm:prSet phldrT="[Text]" custT="1"/>
      <dgm:spPr>
        <a:solidFill>
          <a:srgbClr val="FF000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125BV</a:t>
          </a:r>
          <a:endParaRPr lang="en-US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5B0B80-DE19-4E7B-AF97-55FE95D4B7FE}" type="par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B8D971-C828-4DDE-AF6C-3B9D91C5F292}" type="sib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F8B150-4C8B-428F-AA10-1E23D3F8B878}">
      <dgm:prSet phldrT="[Text]" custT="1"/>
      <dgm:spPr>
        <a:solidFill>
          <a:srgbClr val="FF000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125BV</a:t>
          </a:r>
          <a:endParaRPr lang="en-US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687843-D3F1-42CD-8ED3-94615B86C028}" type="par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BB747-FC8B-447E-BEB9-B554EC4F6822}" type="sib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531A51-B6E1-41B4-8FFB-696AF9AD1A38}">
      <dgm:prSet phldrT="[Text]" custT="1"/>
      <dgm:spPr>
        <a:solidFill>
          <a:srgbClr val="FF000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125BV</a:t>
          </a:r>
        </a:p>
      </dgm:t>
    </dgm:pt>
    <dgm:pt modelId="{C6124FF7-733B-4B86-9A25-BCC2CE1E27BA}" type="par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308571-1412-49AD-8674-4F93735C7F3E}" type="sib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EC8E62-B39C-46DE-872B-A8CD198776B0}">
      <dgm:prSet phldrT="[Text]" custT="1"/>
      <dgm:spPr>
        <a:solidFill>
          <a:srgbClr val="FF000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4</a:t>
          </a: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125BV</a:t>
          </a:r>
          <a:endParaRPr lang="en-US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B2251F-A228-43C4-82D6-DEDCE4B2748E}" type="par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CC8C5-9A67-4390-BC60-B2DC5F876ECF}" type="sib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F20CD0-E9F0-4847-87C5-0CA88766606C}" type="pres">
      <dgm:prSet presAssocID="{EFD7BC1C-398D-4270-9ACF-68D5A2F20A28}" presName="Name0" presStyleCnt="0">
        <dgm:presLayoutVars>
          <dgm:dir/>
          <dgm:animLvl val="lvl"/>
          <dgm:resizeHandles val="exact"/>
        </dgm:presLayoutVars>
      </dgm:prSet>
      <dgm:spPr/>
    </dgm:pt>
    <dgm:pt modelId="{ED9FBE4C-A8F6-4C43-A36F-56BA41C1D7B5}" type="pres">
      <dgm:prSet presAssocID="{331B318F-F57E-4B6A-BFD2-25788EE27933}" presName="parTxOnly" presStyleLbl="node1" presStyleIdx="0" presStyleCnt="4" custLinFactNeighborX="-17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8266-320A-48EF-98DA-EF84D4DAFC13}" type="pres">
      <dgm:prSet presAssocID="{A5B8D971-C828-4DDE-AF6C-3B9D91C5F292}" presName="parTxOnlySpace" presStyleCnt="0"/>
      <dgm:spPr/>
    </dgm:pt>
    <dgm:pt modelId="{FF54003B-C294-4C6E-8148-E284CB1CB8AD}" type="pres">
      <dgm:prSet presAssocID="{C6F8B150-4C8B-428F-AA10-1E23D3F8B8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432F7-EEDD-46AB-B284-1BF6DFF0886E}" type="pres">
      <dgm:prSet presAssocID="{0BABB747-FC8B-447E-BEB9-B554EC4F6822}" presName="parTxOnlySpace" presStyleCnt="0"/>
      <dgm:spPr/>
    </dgm:pt>
    <dgm:pt modelId="{B43DE1D0-374D-4BB6-8E6D-FB3451106A5F}" type="pres">
      <dgm:prSet presAssocID="{88531A51-B6E1-41B4-8FFB-696AF9AD1A3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1E19-57BA-440D-8423-30BD7C5A0E60}" type="pres">
      <dgm:prSet presAssocID="{5E308571-1412-49AD-8674-4F93735C7F3E}" presName="parTxOnlySpace" presStyleCnt="0"/>
      <dgm:spPr/>
    </dgm:pt>
    <dgm:pt modelId="{42A310FE-AD9F-4879-9441-4800D7E2430D}" type="pres">
      <dgm:prSet presAssocID="{06EC8E62-B39C-46DE-872B-A8CD198776B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862601-EBFF-43DB-A9B3-CC4EFDAD7C4E}" type="presOf" srcId="{88531A51-B6E1-41B4-8FFB-696AF9AD1A38}" destId="{B43DE1D0-374D-4BB6-8E6D-FB3451106A5F}" srcOrd="0" destOrd="0" presId="urn:microsoft.com/office/officeart/2005/8/layout/chevron1"/>
    <dgm:cxn modelId="{82E91EE2-8364-49F8-92CD-3F9AD6745C88}" srcId="{EFD7BC1C-398D-4270-9ACF-68D5A2F20A28}" destId="{06EC8E62-B39C-46DE-872B-A8CD198776B0}" srcOrd="3" destOrd="0" parTransId="{0BB2251F-A228-43C4-82D6-DEDCE4B2748E}" sibTransId="{51CCC8C5-9A67-4390-BC60-B2DC5F876ECF}"/>
    <dgm:cxn modelId="{B446AC3C-EC20-4CD1-B9DB-16166C73D597}" type="presOf" srcId="{EFD7BC1C-398D-4270-9ACF-68D5A2F20A28}" destId="{F1F20CD0-E9F0-4847-87C5-0CA88766606C}" srcOrd="0" destOrd="0" presId="urn:microsoft.com/office/officeart/2005/8/layout/chevron1"/>
    <dgm:cxn modelId="{A195DDFA-6741-4DD2-A903-C5B7E7E78D9E}" type="presOf" srcId="{C6F8B150-4C8B-428F-AA10-1E23D3F8B878}" destId="{FF54003B-C294-4C6E-8148-E284CB1CB8AD}" srcOrd="0" destOrd="0" presId="urn:microsoft.com/office/officeart/2005/8/layout/chevron1"/>
    <dgm:cxn modelId="{E7C105CC-C866-4114-9211-DF549D59CB47}" srcId="{EFD7BC1C-398D-4270-9ACF-68D5A2F20A28}" destId="{C6F8B150-4C8B-428F-AA10-1E23D3F8B878}" srcOrd="1" destOrd="0" parTransId="{D0687843-D3F1-42CD-8ED3-94615B86C028}" sibTransId="{0BABB747-FC8B-447E-BEB9-B554EC4F6822}"/>
    <dgm:cxn modelId="{EFAA8B72-F508-4DDC-8DD3-EB3594A97C03}" srcId="{EFD7BC1C-398D-4270-9ACF-68D5A2F20A28}" destId="{88531A51-B6E1-41B4-8FFB-696AF9AD1A38}" srcOrd="2" destOrd="0" parTransId="{C6124FF7-733B-4B86-9A25-BCC2CE1E27BA}" sibTransId="{5E308571-1412-49AD-8674-4F93735C7F3E}"/>
    <dgm:cxn modelId="{7A2272E8-2EFB-48FE-B37A-D4F9C5C8F84E}" type="presOf" srcId="{331B318F-F57E-4B6A-BFD2-25788EE27933}" destId="{ED9FBE4C-A8F6-4C43-A36F-56BA41C1D7B5}" srcOrd="0" destOrd="0" presId="urn:microsoft.com/office/officeart/2005/8/layout/chevron1"/>
    <dgm:cxn modelId="{8045AF5E-8E4F-4457-AA01-2C457C35D6F5}" srcId="{EFD7BC1C-398D-4270-9ACF-68D5A2F20A28}" destId="{331B318F-F57E-4B6A-BFD2-25788EE27933}" srcOrd="0" destOrd="0" parTransId="{EC5B0B80-DE19-4E7B-AF97-55FE95D4B7FE}" sibTransId="{A5B8D971-C828-4DDE-AF6C-3B9D91C5F292}"/>
    <dgm:cxn modelId="{F90F817B-7B06-4324-BF9F-044B863D0B75}" type="presOf" srcId="{06EC8E62-B39C-46DE-872B-A8CD198776B0}" destId="{42A310FE-AD9F-4879-9441-4800D7E2430D}" srcOrd="0" destOrd="0" presId="urn:microsoft.com/office/officeart/2005/8/layout/chevron1"/>
    <dgm:cxn modelId="{13C38F7A-6BDB-4DC7-9DE9-94C55D1D1265}" type="presParOf" srcId="{F1F20CD0-E9F0-4847-87C5-0CA88766606C}" destId="{ED9FBE4C-A8F6-4C43-A36F-56BA41C1D7B5}" srcOrd="0" destOrd="0" presId="urn:microsoft.com/office/officeart/2005/8/layout/chevron1"/>
    <dgm:cxn modelId="{8BAEFEC3-4A95-4B41-9D4D-BD2F15CBFAE4}" type="presParOf" srcId="{F1F20CD0-E9F0-4847-87C5-0CA88766606C}" destId="{1DF28266-320A-48EF-98DA-EF84D4DAFC13}" srcOrd="1" destOrd="0" presId="urn:microsoft.com/office/officeart/2005/8/layout/chevron1"/>
    <dgm:cxn modelId="{FCE7E527-0C3B-4101-814F-AA94086041A3}" type="presParOf" srcId="{F1F20CD0-E9F0-4847-87C5-0CA88766606C}" destId="{FF54003B-C294-4C6E-8148-E284CB1CB8AD}" srcOrd="2" destOrd="0" presId="urn:microsoft.com/office/officeart/2005/8/layout/chevron1"/>
    <dgm:cxn modelId="{85F9B2F4-2FC0-4467-B3F7-71AF682DF8A8}" type="presParOf" srcId="{F1F20CD0-E9F0-4847-87C5-0CA88766606C}" destId="{8DB432F7-EEDD-46AB-B284-1BF6DFF0886E}" srcOrd="3" destOrd="0" presId="urn:microsoft.com/office/officeart/2005/8/layout/chevron1"/>
    <dgm:cxn modelId="{D651D9B4-2349-4866-891C-77F9ADCF8A9B}" type="presParOf" srcId="{F1F20CD0-E9F0-4847-87C5-0CA88766606C}" destId="{B43DE1D0-374D-4BB6-8E6D-FB3451106A5F}" srcOrd="4" destOrd="0" presId="urn:microsoft.com/office/officeart/2005/8/layout/chevron1"/>
    <dgm:cxn modelId="{BA1C2FA1-3297-4F74-921E-E7547107A008}" type="presParOf" srcId="{F1F20CD0-E9F0-4847-87C5-0CA88766606C}" destId="{939E1E19-57BA-440D-8423-30BD7C5A0E60}" srcOrd="5" destOrd="0" presId="urn:microsoft.com/office/officeart/2005/8/layout/chevron1"/>
    <dgm:cxn modelId="{44B77BFB-A96E-46F4-984C-7C7DB4F27C78}" type="presParOf" srcId="{F1F20CD0-E9F0-4847-87C5-0CA88766606C}" destId="{42A310FE-AD9F-4879-9441-4800D7E243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D7BC1C-398D-4270-9ACF-68D5A2F20A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1B318F-F57E-4B6A-BFD2-25788EE27933}">
      <dgm:prSet phldrT="[Text]" custT="1"/>
      <dgm:spPr>
        <a:solidFill>
          <a:srgbClr val="00B05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125BV</a:t>
          </a:r>
          <a:endParaRPr lang="en-US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5B0B80-DE19-4E7B-AF97-55FE95D4B7FE}" type="par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B8D971-C828-4DDE-AF6C-3B9D91C5F292}" type="sib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F8B150-4C8B-428F-AA10-1E23D3F8B878}">
      <dgm:prSet phldrT="[Text]" custT="1"/>
      <dgm:spPr>
        <a:solidFill>
          <a:srgbClr val="00B05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125BV</a:t>
          </a:r>
          <a:endParaRPr lang="en-US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687843-D3F1-42CD-8ED3-94615B86C028}" type="par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BB747-FC8B-447E-BEB9-B554EC4F6822}" type="sib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531A51-B6E1-41B4-8FFB-696AF9AD1A38}">
      <dgm:prSet phldrT="[Text]" custT="1"/>
      <dgm:spPr>
        <a:solidFill>
          <a:srgbClr val="00B05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7</a:t>
          </a: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125BV</a:t>
          </a:r>
          <a:endParaRPr lang="en-US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124FF7-733B-4B86-9A25-BCC2CE1E27BA}" type="par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308571-1412-49AD-8674-4F93735C7F3E}" type="sib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EC8E62-B39C-46DE-872B-A8CD198776B0}">
      <dgm:prSet phldrT="[Text]" custT="1"/>
      <dgm:spPr>
        <a:solidFill>
          <a:srgbClr val="00B05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8</a:t>
          </a: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125BV</a:t>
          </a:r>
          <a:endParaRPr lang="en-US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B2251F-A228-43C4-82D6-DEDCE4B2748E}" type="par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CC8C5-9A67-4390-BC60-B2DC5F876ECF}" type="sib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F20CD0-E9F0-4847-87C5-0CA88766606C}" type="pres">
      <dgm:prSet presAssocID="{EFD7BC1C-398D-4270-9ACF-68D5A2F20A28}" presName="Name0" presStyleCnt="0">
        <dgm:presLayoutVars>
          <dgm:dir/>
          <dgm:animLvl val="lvl"/>
          <dgm:resizeHandles val="exact"/>
        </dgm:presLayoutVars>
      </dgm:prSet>
      <dgm:spPr/>
    </dgm:pt>
    <dgm:pt modelId="{ED9FBE4C-A8F6-4C43-A36F-56BA41C1D7B5}" type="pres">
      <dgm:prSet presAssocID="{331B318F-F57E-4B6A-BFD2-25788EE27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8266-320A-48EF-98DA-EF84D4DAFC13}" type="pres">
      <dgm:prSet presAssocID="{A5B8D971-C828-4DDE-AF6C-3B9D91C5F292}" presName="parTxOnlySpace" presStyleCnt="0"/>
      <dgm:spPr/>
    </dgm:pt>
    <dgm:pt modelId="{FF54003B-C294-4C6E-8148-E284CB1CB8AD}" type="pres">
      <dgm:prSet presAssocID="{C6F8B150-4C8B-428F-AA10-1E23D3F8B8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432F7-EEDD-46AB-B284-1BF6DFF0886E}" type="pres">
      <dgm:prSet presAssocID="{0BABB747-FC8B-447E-BEB9-B554EC4F6822}" presName="parTxOnlySpace" presStyleCnt="0"/>
      <dgm:spPr/>
    </dgm:pt>
    <dgm:pt modelId="{B43DE1D0-374D-4BB6-8E6D-FB3451106A5F}" type="pres">
      <dgm:prSet presAssocID="{88531A51-B6E1-41B4-8FFB-696AF9AD1A3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1E19-57BA-440D-8423-30BD7C5A0E60}" type="pres">
      <dgm:prSet presAssocID="{5E308571-1412-49AD-8674-4F93735C7F3E}" presName="parTxOnlySpace" presStyleCnt="0"/>
      <dgm:spPr/>
    </dgm:pt>
    <dgm:pt modelId="{42A310FE-AD9F-4879-9441-4800D7E2430D}" type="pres">
      <dgm:prSet presAssocID="{06EC8E62-B39C-46DE-872B-A8CD198776B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8C8B63-181D-4AB0-9E12-ABB1828C3401}" type="presOf" srcId="{88531A51-B6E1-41B4-8FFB-696AF9AD1A38}" destId="{B43DE1D0-374D-4BB6-8E6D-FB3451106A5F}" srcOrd="0" destOrd="0" presId="urn:microsoft.com/office/officeart/2005/8/layout/chevron1"/>
    <dgm:cxn modelId="{31E7CE40-97AE-47A4-A572-641D4976E32C}" type="presOf" srcId="{C6F8B150-4C8B-428F-AA10-1E23D3F8B878}" destId="{FF54003B-C294-4C6E-8148-E284CB1CB8AD}" srcOrd="0" destOrd="0" presId="urn:microsoft.com/office/officeart/2005/8/layout/chevron1"/>
    <dgm:cxn modelId="{82E91EE2-8364-49F8-92CD-3F9AD6745C88}" srcId="{EFD7BC1C-398D-4270-9ACF-68D5A2F20A28}" destId="{06EC8E62-B39C-46DE-872B-A8CD198776B0}" srcOrd="3" destOrd="0" parTransId="{0BB2251F-A228-43C4-82D6-DEDCE4B2748E}" sibTransId="{51CCC8C5-9A67-4390-BC60-B2DC5F876ECF}"/>
    <dgm:cxn modelId="{E7C105CC-C866-4114-9211-DF549D59CB47}" srcId="{EFD7BC1C-398D-4270-9ACF-68D5A2F20A28}" destId="{C6F8B150-4C8B-428F-AA10-1E23D3F8B878}" srcOrd="1" destOrd="0" parTransId="{D0687843-D3F1-42CD-8ED3-94615B86C028}" sibTransId="{0BABB747-FC8B-447E-BEB9-B554EC4F6822}"/>
    <dgm:cxn modelId="{28D71B34-E79F-4DD3-BDD9-7948B326C33C}" type="presOf" srcId="{EFD7BC1C-398D-4270-9ACF-68D5A2F20A28}" destId="{F1F20CD0-E9F0-4847-87C5-0CA88766606C}" srcOrd="0" destOrd="0" presId="urn:microsoft.com/office/officeart/2005/8/layout/chevron1"/>
    <dgm:cxn modelId="{EFAA8B72-F508-4DDC-8DD3-EB3594A97C03}" srcId="{EFD7BC1C-398D-4270-9ACF-68D5A2F20A28}" destId="{88531A51-B6E1-41B4-8FFB-696AF9AD1A38}" srcOrd="2" destOrd="0" parTransId="{C6124FF7-733B-4B86-9A25-BCC2CE1E27BA}" sibTransId="{5E308571-1412-49AD-8674-4F93735C7F3E}"/>
    <dgm:cxn modelId="{55DDD097-595A-4181-88D9-2B9351E1AF85}" type="presOf" srcId="{331B318F-F57E-4B6A-BFD2-25788EE27933}" destId="{ED9FBE4C-A8F6-4C43-A36F-56BA41C1D7B5}" srcOrd="0" destOrd="0" presId="urn:microsoft.com/office/officeart/2005/8/layout/chevron1"/>
    <dgm:cxn modelId="{8045AF5E-8E4F-4457-AA01-2C457C35D6F5}" srcId="{EFD7BC1C-398D-4270-9ACF-68D5A2F20A28}" destId="{331B318F-F57E-4B6A-BFD2-25788EE27933}" srcOrd="0" destOrd="0" parTransId="{EC5B0B80-DE19-4E7B-AF97-55FE95D4B7FE}" sibTransId="{A5B8D971-C828-4DDE-AF6C-3B9D91C5F292}"/>
    <dgm:cxn modelId="{A7BC29DF-1985-42D1-982E-BFE9875C9FAE}" type="presOf" srcId="{06EC8E62-B39C-46DE-872B-A8CD198776B0}" destId="{42A310FE-AD9F-4879-9441-4800D7E2430D}" srcOrd="0" destOrd="0" presId="urn:microsoft.com/office/officeart/2005/8/layout/chevron1"/>
    <dgm:cxn modelId="{B42E6011-233F-46E3-9BDE-FC9264D9A459}" type="presParOf" srcId="{F1F20CD0-E9F0-4847-87C5-0CA88766606C}" destId="{ED9FBE4C-A8F6-4C43-A36F-56BA41C1D7B5}" srcOrd="0" destOrd="0" presId="urn:microsoft.com/office/officeart/2005/8/layout/chevron1"/>
    <dgm:cxn modelId="{E3FC09CA-89F7-4EDC-B993-4D93A76CA48F}" type="presParOf" srcId="{F1F20CD0-E9F0-4847-87C5-0CA88766606C}" destId="{1DF28266-320A-48EF-98DA-EF84D4DAFC13}" srcOrd="1" destOrd="0" presId="urn:microsoft.com/office/officeart/2005/8/layout/chevron1"/>
    <dgm:cxn modelId="{0F92760F-DD45-4819-B965-423864E4A774}" type="presParOf" srcId="{F1F20CD0-E9F0-4847-87C5-0CA88766606C}" destId="{FF54003B-C294-4C6E-8148-E284CB1CB8AD}" srcOrd="2" destOrd="0" presId="urn:microsoft.com/office/officeart/2005/8/layout/chevron1"/>
    <dgm:cxn modelId="{915F76D6-B9F0-423D-926A-56FD4DD95880}" type="presParOf" srcId="{F1F20CD0-E9F0-4847-87C5-0CA88766606C}" destId="{8DB432F7-EEDD-46AB-B284-1BF6DFF0886E}" srcOrd="3" destOrd="0" presId="urn:microsoft.com/office/officeart/2005/8/layout/chevron1"/>
    <dgm:cxn modelId="{F99DC664-ACD8-481A-BCCA-6DA6FF22B6ED}" type="presParOf" srcId="{F1F20CD0-E9F0-4847-87C5-0CA88766606C}" destId="{B43DE1D0-374D-4BB6-8E6D-FB3451106A5F}" srcOrd="4" destOrd="0" presId="urn:microsoft.com/office/officeart/2005/8/layout/chevron1"/>
    <dgm:cxn modelId="{50623BFD-9A85-4D54-8913-93298EB296A6}" type="presParOf" srcId="{F1F20CD0-E9F0-4847-87C5-0CA88766606C}" destId="{939E1E19-57BA-440D-8423-30BD7C5A0E60}" srcOrd="5" destOrd="0" presId="urn:microsoft.com/office/officeart/2005/8/layout/chevron1"/>
    <dgm:cxn modelId="{C97DAA57-5D61-4570-AA35-2D89CD05478D}" type="presParOf" srcId="{F1F20CD0-E9F0-4847-87C5-0CA88766606C}" destId="{42A310FE-AD9F-4879-9441-4800D7E243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D7BC1C-398D-4270-9ACF-68D5A2F20A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1B318F-F57E-4B6A-BFD2-25788EE27933}">
      <dgm:prSet phldrT="[Text]" custT="1"/>
      <dgm:spPr>
        <a:solidFill>
          <a:schemeClr val="accent1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9</a:t>
          </a: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125BV</a:t>
          </a:r>
          <a:endParaRPr lang="en-US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5B0B80-DE19-4E7B-AF97-55FE95D4B7FE}" type="par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B8D971-C828-4DDE-AF6C-3B9D91C5F292}" type="sib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F8B150-4C8B-428F-AA10-1E23D3F8B878}">
      <dgm:prSet phldrT="[Text]" custT="1"/>
      <dgm:spPr>
        <a:solidFill>
          <a:schemeClr val="accent1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10</a:t>
          </a: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125BV</a:t>
          </a:r>
          <a:endParaRPr lang="en-US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687843-D3F1-42CD-8ED3-94615B86C028}" type="par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BB747-FC8B-447E-BEB9-B554EC4F6822}" type="sib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531A51-B6E1-41B4-8FFB-696AF9AD1A38}">
      <dgm:prSet phldrT="[Text]" custT="1"/>
      <dgm:spPr>
        <a:solidFill>
          <a:schemeClr val="accent1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</a:t>
          </a: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125BV</a:t>
          </a:r>
          <a:endParaRPr lang="en-US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124FF7-733B-4B86-9A25-BCC2CE1E27BA}" type="par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308571-1412-49AD-8674-4F93735C7F3E}" type="sib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EC8E62-B39C-46DE-872B-A8CD198776B0}">
      <dgm:prSet phldrT="[Text]" custT="1"/>
      <dgm:spPr>
        <a:solidFill>
          <a:schemeClr val="accent1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</a:t>
          </a: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125BV</a:t>
          </a:r>
          <a:endParaRPr lang="en-US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B2251F-A228-43C4-82D6-DEDCE4B2748E}" type="par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CC8C5-9A67-4390-BC60-B2DC5F876ECF}" type="sib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F20CD0-E9F0-4847-87C5-0CA88766606C}" type="pres">
      <dgm:prSet presAssocID="{EFD7BC1C-398D-4270-9ACF-68D5A2F20A28}" presName="Name0" presStyleCnt="0">
        <dgm:presLayoutVars>
          <dgm:dir/>
          <dgm:animLvl val="lvl"/>
          <dgm:resizeHandles val="exact"/>
        </dgm:presLayoutVars>
      </dgm:prSet>
      <dgm:spPr/>
    </dgm:pt>
    <dgm:pt modelId="{ED9FBE4C-A8F6-4C43-A36F-56BA41C1D7B5}" type="pres">
      <dgm:prSet presAssocID="{331B318F-F57E-4B6A-BFD2-25788EE27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8266-320A-48EF-98DA-EF84D4DAFC13}" type="pres">
      <dgm:prSet presAssocID="{A5B8D971-C828-4DDE-AF6C-3B9D91C5F292}" presName="parTxOnlySpace" presStyleCnt="0"/>
      <dgm:spPr/>
    </dgm:pt>
    <dgm:pt modelId="{FF54003B-C294-4C6E-8148-E284CB1CB8AD}" type="pres">
      <dgm:prSet presAssocID="{C6F8B150-4C8B-428F-AA10-1E23D3F8B8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432F7-EEDD-46AB-B284-1BF6DFF0886E}" type="pres">
      <dgm:prSet presAssocID="{0BABB747-FC8B-447E-BEB9-B554EC4F6822}" presName="parTxOnlySpace" presStyleCnt="0"/>
      <dgm:spPr/>
    </dgm:pt>
    <dgm:pt modelId="{B43DE1D0-374D-4BB6-8E6D-FB3451106A5F}" type="pres">
      <dgm:prSet presAssocID="{88531A51-B6E1-41B4-8FFB-696AF9AD1A3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1E19-57BA-440D-8423-30BD7C5A0E60}" type="pres">
      <dgm:prSet presAssocID="{5E308571-1412-49AD-8674-4F93735C7F3E}" presName="parTxOnlySpace" presStyleCnt="0"/>
      <dgm:spPr/>
    </dgm:pt>
    <dgm:pt modelId="{42A310FE-AD9F-4879-9441-4800D7E2430D}" type="pres">
      <dgm:prSet presAssocID="{06EC8E62-B39C-46DE-872B-A8CD198776B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ED64348-43B3-4A57-9CED-B9F8B27ADC1A}" type="presOf" srcId="{331B318F-F57E-4B6A-BFD2-25788EE27933}" destId="{ED9FBE4C-A8F6-4C43-A36F-56BA41C1D7B5}" srcOrd="0" destOrd="0" presId="urn:microsoft.com/office/officeart/2005/8/layout/chevron1"/>
    <dgm:cxn modelId="{F7B2B7E4-624A-4EDA-BE48-F25EF56AADF6}" type="presOf" srcId="{06EC8E62-B39C-46DE-872B-A8CD198776B0}" destId="{42A310FE-AD9F-4879-9441-4800D7E2430D}" srcOrd="0" destOrd="0" presId="urn:microsoft.com/office/officeart/2005/8/layout/chevron1"/>
    <dgm:cxn modelId="{82E91EE2-8364-49F8-92CD-3F9AD6745C88}" srcId="{EFD7BC1C-398D-4270-9ACF-68D5A2F20A28}" destId="{06EC8E62-B39C-46DE-872B-A8CD198776B0}" srcOrd="3" destOrd="0" parTransId="{0BB2251F-A228-43C4-82D6-DEDCE4B2748E}" sibTransId="{51CCC8C5-9A67-4390-BC60-B2DC5F876ECF}"/>
    <dgm:cxn modelId="{30B19C28-E952-4B94-8251-CAFDC1D993AB}" type="presOf" srcId="{C6F8B150-4C8B-428F-AA10-1E23D3F8B878}" destId="{FF54003B-C294-4C6E-8148-E284CB1CB8AD}" srcOrd="0" destOrd="0" presId="urn:microsoft.com/office/officeart/2005/8/layout/chevron1"/>
    <dgm:cxn modelId="{EFAA8B72-F508-4DDC-8DD3-EB3594A97C03}" srcId="{EFD7BC1C-398D-4270-9ACF-68D5A2F20A28}" destId="{88531A51-B6E1-41B4-8FFB-696AF9AD1A38}" srcOrd="2" destOrd="0" parTransId="{C6124FF7-733B-4B86-9A25-BCC2CE1E27BA}" sibTransId="{5E308571-1412-49AD-8674-4F93735C7F3E}"/>
    <dgm:cxn modelId="{A63EA452-2430-4BF5-9D6E-DA7751A3C4CD}" type="presOf" srcId="{EFD7BC1C-398D-4270-9ACF-68D5A2F20A28}" destId="{F1F20CD0-E9F0-4847-87C5-0CA88766606C}" srcOrd="0" destOrd="0" presId="urn:microsoft.com/office/officeart/2005/8/layout/chevron1"/>
    <dgm:cxn modelId="{6866F7A3-990D-45D2-B206-62FE430B07FD}" type="presOf" srcId="{88531A51-B6E1-41B4-8FFB-696AF9AD1A38}" destId="{B43DE1D0-374D-4BB6-8E6D-FB3451106A5F}" srcOrd="0" destOrd="0" presId="urn:microsoft.com/office/officeart/2005/8/layout/chevron1"/>
    <dgm:cxn modelId="{8045AF5E-8E4F-4457-AA01-2C457C35D6F5}" srcId="{EFD7BC1C-398D-4270-9ACF-68D5A2F20A28}" destId="{331B318F-F57E-4B6A-BFD2-25788EE27933}" srcOrd="0" destOrd="0" parTransId="{EC5B0B80-DE19-4E7B-AF97-55FE95D4B7FE}" sibTransId="{A5B8D971-C828-4DDE-AF6C-3B9D91C5F292}"/>
    <dgm:cxn modelId="{E7C105CC-C866-4114-9211-DF549D59CB47}" srcId="{EFD7BC1C-398D-4270-9ACF-68D5A2F20A28}" destId="{C6F8B150-4C8B-428F-AA10-1E23D3F8B878}" srcOrd="1" destOrd="0" parTransId="{D0687843-D3F1-42CD-8ED3-94615B86C028}" sibTransId="{0BABB747-FC8B-447E-BEB9-B554EC4F6822}"/>
    <dgm:cxn modelId="{C69DBCCF-9DD4-4851-AABA-86E7C75A7DF3}" type="presParOf" srcId="{F1F20CD0-E9F0-4847-87C5-0CA88766606C}" destId="{ED9FBE4C-A8F6-4C43-A36F-56BA41C1D7B5}" srcOrd="0" destOrd="0" presId="urn:microsoft.com/office/officeart/2005/8/layout/chevron1"/>
    <dgm:cxn modelId="{FBAF0085-71CC-495F-A916-A354B874CC4A}" type="presParOf" srcId="{F1F20CD0-E9F0-4847-87C5-0CA88766606C}" destId="{1DF28266-320A-48EF-98DA-EF84D4DAFC13}" srcOrd="1" destOrd="0" presId="urn:microsoft.com/office/officeart/2005/8/layout/chevron1"/>
    <dgm:cxn modelId="{C10FDFFD-6FAB-4C9C-84A8-14B4EA133419}" type="presParOf" srcId="{F1F20CD0-E9F0-4847-87C5-0CA88766606C}" destId="{FF54003B-C294-4C6E-8148-E284CB1CB8AD}" srcOrd="2" destOrd="0" presId="urn:microsoft.com/office/officeart/2005/8/layout/chevron1"/>
    <dgm:cxn modelId="{8DCB0742-0F8F-49A4-9B7E-25D78CBE5A7E}" type="presParOf" srcId="{F1F20CD0-E9F0-4847-87C5-0CA88766606C}" destId="{8DB432F7-EEDD-46AB-B284-1BF6DFF0886E}" srcOrd="3" destOrd="0" presId="urn:microsoft.com/office/officeart/2005/8/layout/chevron1"/>
    <dgm:cxn modelId="{5C315D24-67AB-447F-A424-F309A7996AEC}" type="presParOf" srcId="{F1F20CD0-E9F0-4847-87C5-0CA88766606C}" destId="{B43DE1D0-374D-4BB6-8E6D-FB3451106A5F}" srcOrd="4" destOrd="0" presId="urn:microsoft.com/office/officeart/2005/8/layout/chevron1"/>
    <dgm:cxn modelId="{CBC456A7-7BCE-4356-B4DF-5846C23D520B}" type="presParOf" srcId="{F1F20CD0-E9F0-4847-87C5-0CA88766606C}" destId="{939E1E19-57BA-440D-8423-30BD7C5A0E60}" srcOrd="5" destOrd="0" presId="urn:microsoft.com/office/officeart/2005/8/layout/chevron1"/>
    <dgm:cxn modelId="{7D3F53FE-512B-40FC-A54B-374F2E6B28B0}" type="presParOf" srcId="{F1F20CD0-E9F0-4847-87C5-0CA88766606C}" destId="{42A310FE-AD9F-4879-9441-4800D7E243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D7BC1C-398D-4270-9ACF-68D5A2F20A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1B318F-F57E-4B6A-BFD2-25788EE27933}">
      <dgm:prSet phldrT="[Text]" custT="1"/>
      <dgm:spPr>
        <a:solidFill>
          <a:srgbClr val="FF000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$1000</a:t>
          </a:r>
          <a:endParaRPr lang="en-US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5B0B80-DE19-4E7B-AF97-55FE95D4B7FE}" type="par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B8D971-C828-4DDE-AF6C-3B9D91C5F292}" type="sib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F8B150-4C8B-428F-AA10-1E23D3F8B878}">
      <dgm:prSet phldrT="[Text]" custT="1"/>
      <dgm:spPr>
        <a:solidFill>
          <a:srgbClr val="FF000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$1000</a:t>
          </a:r>
          <a:endParaRPr lang="en-US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687843-D3F1-42CD-8ED3-94615B86C028}" type="par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BB747-FC8B-447E-BEB9-B554EC4F6822}" type="sib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531A51-B6E1-41B4-8FFB-696AF9AD1A38}">
      <dgm:prSet phldrT="[Text]" custT="1"/>
      <dgm:spPr>
        <a:solidFill>
          <a:srgbClr val="FF000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$1000</a:t>
          </a:r>
        </a:p>
      </dgm:t>
    </dgm:pt>
    <dgm:pt modelId="{C6124FF7-733B-4B86-9A25-BCC2CE1E27BA}" type="par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308571-1412-49AD-8674-4F93735C7F3E}" type="sib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EC8E62-B39C-46DE-872B-A8CD198776B0}">
      <dgm:prSet phldrT="[Text]" custT="1"/>
      <dgm:spPr>
        <a:solidFill>
          <a:srgbClr val="FF000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4</a:t>
          </a:r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$1000</a:t>
          </a:r>
          <a:endParaRPr lang="en-US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B2251F-A228-43C4-82D6-DEDCE4B2748E}" type="par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CC8C5-9A67-4390-BC60-B2DC5F876ECF}" type="sib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F20CD0-E9F0-4847-87C5-0CA88766606C}" type="pres">
      <dgm:prSet presAssocID="{EFD7BC1C-398D-4270-9ACF-68D5A2F20A28}" presName="Name0" presStyleCnt="0">
        <dgm:presLayoutVars>
          <dgm:dir/>
          <dgm:animLvl val="lvl"/>
          <dgm:resizeHandles val="exact"/>
        </dgm:presLayoutVars>
      </dgm:prSet>
      <dgm:spPr/>
    </dgm:pt>
    <dgm:pt modelId="{ED9FBE4C-A8F6-4C43-A36F-56BA41C1D7B5}" type="pres">
      <dgm:prSet presAssocID="{331B318F-F57E-4B6A-BFD2-25788EE27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8266-320A-48EF-98DA-EF84D4DAFC13}" type="pres">
      <dgm:prSet presAssocID="{A5B8D971-C828-4DDE-AF6C-3B9D91C5F292}" presName="parTxOnlySpace" presStyleCnt="0"/>
      <dgm:spPr/>
    </dgm:pt>
    <dgm:pt modelId="{FF54003B-C294-4C6E-8148-E284CB1CB8AD}" type="pres">
      <dgm:prSet presAssocID="{C6F8B150-4C8B-428F-AA10-1E23D3F8B8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432F7-EEDD-46AB-B284-1BF6DFF0886E}" type="pres">
      <dgm:prSet presAssocID="{0BABB747-FC8B-447E-BEB9-B554EC4F6822}" presName="parTxOnlySpace" presStyleCnt="0"/>
      <dgm:spPr/>
    </dgm:pt>
    <dgm:pt modelId="{B43DE1D0-374D-4BB6-8E6D-FB3451106A5F}" type="pres">
      <dgm:prSet presAssocID="{88531A51-B6E1-41B4-8FFB-696AF9AD1A3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1E19-57BA-440D-8423-30BD7C5A0E60}" type="pres">
      <dgm:prSet presAssocID="{5E308571-1412-49AD-8674-4F93735C7F3E}" presName="parTxOnlySpace" presStyleCnt="0"/>
      <dgm:spPr/>
    </dgm:pt>
    <dgm:pt modelId="{42A310FE-AD9F-4879-9441-4800D7E2430D}" type="pres">
      <dgm:prSet presAssocID="{06EC8E62-B39C-46DE-872B-A8CD198776B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E91EE2-8364-49F8-92CD-3F9AD6745C88}" srcId="{EFD7BC1C-398D-4270-9ACF-68D5A2F20A28}" destId="{06EC8E62-B39C-46DE-872B-A8CD198776B0}" srcOrd="3" destOrd="0" parTransId="{0BB2251F-A228-43C4-82D6-DEDCE4B2748E}" sibTransId="{51CCC8C5-9A67-4390-BC60-B2DC5F876ECF}"/>
    <dgm:cxn modelId="{828FE779-25CC-473B-AB1F-63B5682B9924}" type="presOf" srcId="{06EC8E62-B39C-46DE-872B-A8CD198776B0}" destId="{42A310FE-AD9F-4879-9441-4800D7E2430D}" srcOrd="0" destOrd="0" presId="urn:microsoft.com/office/officeart/2005/8/layout/chevron1"/>
    <dgm:cxn modelId="{AC8941C4-0F57-4BBA-B17B-D13644804D74}" type="presOf" srcId="{C6F8B150-4C8B-428F-AA10-1E23D3F8B878}" destId="{FF54003B-C294-4C6E-8148-E284CB1CB8AD}" srcOrd="0" destOrd="0" presId="urn:microsoft.com/office/officeart/2005/8/layout/chevron1"/>
    <dgm:cxn modelId="{EFAA8B72-F508-4DDC-8DD3-EB3594A97C03}" srcId="{EFD7BC1C-398D-4270-9ACF-68D5A2F20A28}" destId="{88531A51-B6E1-41B4-8FFB-696AF9AD1A38}" srcOrd="2" destOrd="0" parTransId="{C6124FF7-733B-4B86-9A25-BCC2CE1E27BA}" sibTransId="{5E308571-1412-49AD-8674-4F93735C7F3E}"/>
    <dgm:cxn modelId="{43A1A87F-F19B-43A2-987E-17BB4DDC1BFB}" type="presOf" srcId="{EFD7BC1C-398D-4270-9ACF-68D5A2F20A28}" destId="{F1F20CD0-E9F0-4847-87C5-0CA88766606C}" srcOrd="0" destOrd="0" presId="urn:microsoft.com/office/officeart/2005/8/layout/chevron1"/>
    <dgm:cxn modelId="{6804970C-7565-49F3-8C28-E8E5A56D1F7A}" type="presOf" srcId="{88531A51-B6E1-41B4-8FFB-696AF9AD1A38}" destId="{B43DE1D0-374D-4BB6-8E6D-FB3451106A5F}" srcOrd="0" destOrd="0" presId="urn:microsoft.com/office/officeart/2005/8/layout/chevron1"/>
    <dgm:cxn modelId="{7266E4D6-D28B-4435-90E7-0E73682CAFCB}" type="presOf" srcId="{331B318F-F57E-4B6A-BFD2-25788EE27933}" destId="{ED9FBE4C-A8F6-4C43-A36F-56BA41C1D7B5}" srcOrd="0" destOrd="0" presId="urn:microsoft.com/office/officeart/2005/8/layout/chevron1"/>
    <dgm:cxn modelId="{8045AF5E-8E4F-4457-AA01-2C457C35D6F5}" srcId="{EFD7BC1C-398D-4270-9ACF-68D5A2F20A28}" destId="{331B318F-F57E-4B6A-BFD2-25788EE27933}" srcOrd="0" destOrd="0" parTransId="{EC5B0B80-DE19-4E7B-AF97-55FE95D4B7FE}" sibTransId="{A5B8D971-C828-4DDE-AF6C-3B9D91C5F292}"/>
    <dgm:cxn modelId="{E7C105CC-C866-4114-9211-DF549D59CB47}" srcId="{EFD7BC1C-398D-4270-9ACF-68D5A2F20A28}" destId="{C6F8B150-4C8B-428F-AA10-1E23D3F8B878}" srcOrd="1" destOrd="0" parTransId="{D0687843-D3F1-42CD-8ED3-94615B86C028}" sibTransId="{0BABB747-FC8B-447E-BEB9-B554EC4F6822}"/>
    <dgm:cxn modelId="{B5AC83B3-5190-48F3-BAA8-1D78B13746FE}" type="presParOf" srcId="{F1F20CD0-E9F0-4847-87C5-0CA88766606C}" destId="{ED9FBE4C-A8F6-4C43-A36F-56BA41C1D7B5}" srcOrd="0" destOrd="0" presId="urn:microsoft.com/office/officeart/2005/8/layout/chevron1"/>
    <dgm:cxn modelId="{B3E5BB98-9120-46D9-A6B0-FA6B556F9A37}" type="presParOf" srcId="{F1F20CD0-E9F0-4847-87C5-0CA88766606C}" destId="{1DF28266-320A-48EF-98DA-EF84D4DAFC13}" srcOrd="1" destOrd="0" presId="urn:microsoft.com/office/officeart/2005/8/layout/chevron1"/>
    <dgm:cxn modelId="{8C1F6B9D-C612-4F7A-B843-1DCF9154A50E}" type="presParOf" srcId="{F1F20CD0-E9F0-4847-87C5-0CA88766606C}" destId="{FF54003B-C294-4C6E-8148-E284CB1CB8AD}" srcOrd="2" destOrd="0" presId="urn:microsoft.com/office/officeart/2005/8/layout/chevron1"/>
    <dgm:cxn modelId="{639F3387-4CC1-4ED0-8AB7-76CF83EE9151}" type="presParOf" srcId="{F1F20CD0-E9F0-4847-87C5-0CA88766606C}" destId="{8DB432F7-EEDD-46AB-B284-1BF6DFF0886E}" srcOrd="3" destOrd="0" presId="urn:microsoft.com/office/officeart/2005/8/layout/chevron1"/>
    <dgm:cxn modelId="{01ECBA94-CFFC-401C-B468-34E84C8140B2}" type="presParOf" srcId="{F1F20CD0-E9F0-4847-87C5-0CA88766606C}" destId="{B43DE1D0-374D-4BB6-8E6D-FB3451106A5F}" srcOrd="4" destOrd="0" presId="urn:microsoft.com/office/officeart/2005/8/layout/chevron1"/>
    <dgm:cxn modelId="{43FC3348-AC35-45A7-B2FF-05FE833B21EE}" type="presParOf" srcId="{F1F20CD0-E9F0-4847-87C5-0CA88766606C}" destId="{939E1E19-57BA-440D-8423-30BD7C5A0E60}" srcOrd="5" destOrd="0" presId="urn:microsoft.com/office/officeart/2005/8/layout/chevron1"/>
    <dgm:cxn modelId="{29611AFA-F50F-4C70-A201-A481E0338881}" type="presParOf" srcId="{F1F20CD0-E9F0-4847-87C5-0CA88766606C}" destId="{42A310FE-AD9F-4879-9441-4800D7E243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FD7BC1C-398D-4270-9ACF-68D5A2F20A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1B318F-F57E-4B6A-BFD2-25788EE27933}">
      <dgm:prSet phldrT="[Text]" custT="1"/>
      <dgm:spPr>
        <a:solidFill>
          <a:srgbClr val="00B05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$1000</a:t>
          </a:r>
          <a:endParaRPr lang="en-US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5B0B80-DE19-4E7B-AF97-55FE95D4B7FE}" type="par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B8D971-C828-4DDE-AF6C-3B9D91C5F292}" type="sib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F8B150-4C8B-428F-AA10-1E23D3F8B878}">
      <dgm:prSet phldrT="[Text]" custT="1"/>
      <dgm:spPr>
        <a:solidFill>
          <a:srgbClr val="00B05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$1000</a:t>
          </a:r>
          <a:endParaRPr lang="en-US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687843-D3F1-42CD-8ED3-94615B86C028}" type="par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BB747-FC8B-447E-BEB9-B554EC4F6822}" type="sib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531A51-B6E1-41B4-8FFB-696AF9AD1A38}">
      <dgm:prSet phldrT="[Text]" custT="1"/>
      <dgm:spPr>
        <a:solidFill>
          <a:srgbClr val="00B05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7</a:t>
          </a:r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$1000</a:t>
          </a:r>
          <a:endParaRPr lang="en-US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124FF7-733B-4B86-9A25-BCC2CE1E27BA}" type="par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308571-1412-49AD-8674-4F93735C7F3E}" type="sib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EC8E62-B39C-46DE-872B-A8CD198776B0}">
      <dgm:prSet phldrT="[Text]" custT="1"/>
      <dgm:spPr>
        <a:solidFill>
          <a:srgbClr val="00B050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8</a:t>
          </a:r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$1000</a:t>
          </a:r>
          <a:endParaRPr lang="en-US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B2251F-A228-43C4-82D6-DEDCE4B2748E}" type="par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CC8C5-9A67-4390-BC60-B2DC5F876ECF}" type="sib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F20CD0-E9F0-4847-87C5-0CA88766606C}" type="pres">
      <dgm:prSet presAssocID="{EFD7BC1C-398D-4270-9ACF-68D5A2F20A28}" presName="Name0" presStyleCnt="0">
        <dgm:presLayoutVars>
          <dgm:dir/>
          <dgm:animLvl val="lvl"/>
          <dgm:resizeHandles val="exact"/>
        </dgm:presLayoutVars>
      </dgm:prSet>
      <dgm:spPr/>
    </dgm:pt>
    <dgm:pt modelId="{ED9FBE4C-A8F6-4C43-A36F-56BA41C1D7B5}" type="pres">
      <dgm:prSet presAssocID="{331B318F-F57E-4B6A-BFD2-25788EE27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8266-320A-48EF-98DA-EF84D4DAFC13}" type="pres">
      <dgm:prSet presAssocID="{A5B8D971-C828-4DDE-AF6C-3B9D91C5F292}" presName="parTxOnlySpace" presStyleCnt="0"/>
      <dgm:spPr/>
    </dgm:pt>
    <dgm:pt modelId="{FF54003B-C294-4C6E-8148-E284CB1CB8AD}" type="pres">
      <dgm:prSet presAssocID="{C6F8B150-4C8B-428F-AA10-1E23D3F8B8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432F7-EEDD-46AB-B284-1BF6DFF0886E}" type="pres">
      <dgm:prSet presAssocID="{0BABB747-FC8B-447E-BEB9-B554EC4F6822}" presName="parTxOnlySpace" presStyleCnt="0"/>
      <dgm:spPr/>
    </dgm:pt>
    <dgm:pt modelId="{B43DE1D0-374D-4BB6-8E6D-FB3451106A5F}" type="pres">
      <dgm:prSet presAssocID="{88531A51-B6E1-41B4-8FFB-696AF9AD1A3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1E19-57BA-440D-8423-30BD7C5A0E60}" type="pres">
      <dgm:prSet presAssocID="{5E308571-1412-49AD-8674-4F93735C7F3E}" presName="parTxOnlySpace" presStyleCnt="0"/>
      <dgm:spPr/>
    </dgm:pt>
    <dgm:pt modelId="{42A310FE-AD9F-4879-9441-4800D7E2430D}" type="pres">
      <dgm:prSet presAssocID="{06EC8E62-B39C-46DE-872B-A8CD198776B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3FC87B-A513-46EA-8966-509CEB0F9181}" type="presOf" srcId="{06EC8E62-B39C-46DE-872B-A8CD198776B0}" destId="{42A310FE-AD9F-4879-9441-4800D7E2430D}" srcOrd="0" destOrd="0" presId="urn:microsoft.com/office/officeart/2005/8/layout/chevron1"/>
    <dgm:cxn modelId="{9D717AEA-D2FA-404B-8B86-942F0F15F49F}" type="presOf" srcId="{EFD7BC1C-398D-4270-9ACF-68D5A2F20A28}" destId="{F1F20CD0-E9F0-4847-87C5-0CA88766606C}" srcOrd="0" destOrd="0" presId="urn:microsoft.com/office/officeart/2005/8/layout/chevron1"/>
    <dgm:cxn modelId="{01B58096-0222-4426-92A7-4D9733E2A919}" type="presOf" srcId="{88531A51-B6E1-41B4-8FFB-696AF9AD1A38}" destId="{B43DE1D0-374D-4BB6-8E6D-FB3451106A5F}" srcOrd="0" destOrd="0" presId="urn:microsoft.com/office/officeart/2005/8/layout/chevron1"/>
    <dgm:cxn modelId="{4705B262-DBA8-474B-BD77-5D7FE9409809}" type="presOf" srcId="{331B318F-F57E-4B6A-BFD2-25788EE27933}" destId="{ED9FBE4C-A8F6-4C43-A36F-56BA41C1D7B5}" srcOrd="0" destOrd="0" presId="urn:microsoft.com/office/officeart/2005/8/layout/chevron1"/>
    <dgm:cxn modelId="{82E91EE2-8364-49F8-92CD-3F9AD6745C88}" srcId="{EFD7BC1C-398D-4270-9ACF-68D5A2F20A28}" destId="{06EC8E62-B39C-46DE-872B-A8CD198776B0}" srcOrd="3" destOrd="0" parTransId="{0BB2251F-A228-43C4-82D6-DEDCE4B2748E}" sibTransId="{51CCC8C5-9A67-4390-BC60-B2DC5F876ECF}"/>
    <dgm:cxn modelId="{E7C105CC-C866-4114-9211-DF549D59CB47}" srcId="{EFD7BC1C-398D-4270-9ACF-68D5A2F20A28}" destId="{C6F8B150-4C8B-428F-AA10-1E23D3F8B878}" srcOrd="1" destOrd="0" parTransId="{D0687843-D3F1-42CD-8ED3-94615B86C028}" sibTransId="{0BABB747-FC8B-447E-BEB9-B554EC4F6822}"/>
    <dgm:cxn modelId="{EFAA8B72-F508-4DDC-8DD3-EB3594A97C03}" srcId="{EFD7BC1C-398D-4270-9ACF-68D5A2F20A28}" destId="{88531A51-B6E1-41B4-8FFB-696AF9AD1A38}" srcOrd="2" destOrd="0" parTransId="{C6124FF7-733B-4B86-9A25-BCC2CE1E27BA}" sibTransId="{5E308571-1412-49AD-8674-4F93735C7F3E}"/>
    <dgm:cxn modelId="{8045AF5E-8E4F-4457-AA01-2C457C35D6F5}" srcId="{EFD7BC1C-398D-4270-9ACF-68D5A2F20A28}" destId="{331B318F-F57E-4B6A-BFD2-25788EE27933}" srcOrd="0" destOrd="0" parTransId="{EC5B0B80-DE19-4E7B-AF97-55FE95D4B7FE}" sibTransId="{A5B8D971-C828-4DDE-AF6C-3B9D91C5F292}"/>
    <dgm:cxn modelId="{C5DBAE8C-6693-4586-9387-82EC9ECD5A0C}" type="presOf" srcId="{C6F8B150-4C8B-428F-AA10-1E23D3F8B878}" destId="{FF54003B-C294-4C6E-8148-E284CB1CB8AD}" srcOrd="0" destOrd="0" presId="urn:microsoft.com/office/officeart/2005/8/layout/chevron1"/>
    <dgm:cxn modelId="{1620ABAC-A3A7-4167-8F64-2E43EA36B572}" type="presParOf" srcId="{F1F20CD0-E9F0-4847-87C5-0CA88766606C}" destId="{ED9FBE4C-A8F6-4C43-A36F-56BA41C1D7B5}" srcOrd="0" destOrd="0" presId="urn:microsoft.com/office/officeart/2005/8/layout/chevron1"/>
    <dgm:cxn modelId="{47F1589E-CE93-411C-A7A9-BD41BB450EBB}" type="presParOf" srcId="{F1F20CD0-E9F0-4847-87C5-0CA88766606C}" destId="{1DF28266-320A-48EF-98DA-EF84D4DAFC13}" srcOrd="1" destOrd="0" presId="urn:microsoft.com/office/officeart/2005/8/layout/chevron1"/>
    <dgm:cxn modelId="{65D58F60-FB82-4D0D-84A3-924E54DA16C7}" type="presParOf" srcId="{F1F20CD0-E9F0-4847-87C5-0CA88766606C}" destId="{FF54003B-C294-4C6E-8148-E284CB1CB8AD}" srcOrd="2" destOrd="0" presId="urn:microsoft.com/office/officeart/2005/8/layout/chevron1"/>
    <dgm:cxn modelId="{A56C1DA1-A2CA-4D5C-810B-2512D579032D}" type="presParOf" srcId="{F1F20CD0-E9F0-4847-87C5-0CA88766606C}" destId="{8DB432F7-EEDD-46AB-B284-1BF6DFF0886E}" srcOrd="3" destOrd="0" presId="urn:microsoft.com/office/officeart/2005/8/layout/chevron1"/>
    <dgm:cxn modelId="{F2FFC442-89EC-4C8D-8F08-48E5FBCBA0D3}" type="presParOf" srcId="{F1F20CD0-E9F0-4847-87C5-0CA88766606C}" destId="{B43DE1D0-374D-4BB6-8E6D-FB3451106A5F}" srcOrd="4" destOrd="0" presId="urn:microsoft.com/office/officeart/2005/8/layout/chevron1"/>
    <dgm:cxn modelId="{33DA4295-3D2A-498B-A02F-2DA3EAC73E5F}" type="presParOf" srcId="{F1F20CD0-E9F0-4847-87C5-0CA88766606C}" destId="{939E1E19-57BA-440D-8423-30BD7C5A0E60}" srcOrd="5" destOrd="0" presId="urn:microsoft.com/office/officeart/2005/8/layout/chevron1"/>
    <dgm:cxn modelId="{D0DD4695-1CE2-428C-8947-CA9FECB358B9}" type="presParOf" srcId="{F1F20CD0-E9F0-4847-87C5-0CA88766606C}" destId="{42A310FE-AD9F-4879-9441-4800D7E243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FD7BC1C-398D-4270-9ACF-68D5A2F20A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31B318F-F57E-4B6A-BFD2-25788EE27933}">
      <dgm:prSet phldrT="[Text]" custT="1"/>
      <dgm:spPr>
        <a:solidFill>
          <a:schemeClr val="accent1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9</a:t>
          </a:r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$1000</a:t>
          </a:r>
          <a:endParaRPr lang="en-US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5B0B80-DE19-4E7B-AF97-55FE95D4B7FE}" type="par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B8D971-C828-4DDE-AF6C-3B9D91C5F292}" type="sibTrans" cxnId="{8045AF5E-8E4F-4457-AA01-2C457C35D6F5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F8B150-4C8B-428F-AA10-1E23D3F8B878}">
      <dgm:prSet phldrT="[Text]" custT="1"/>
      <dgm:spPr>
        <a:solidFill>
          <a:schemeClr val="accent1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10</a:t>
          </a:r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$1000</a:t>
          </a:r>
          <a:endParaRPr lang="en-US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687843-D3F1-42CD-8ED3-94615B86C028}" type="par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ABB747-FC8B-447E-BEB9-B554EC4F6822}" type="sibTrans" cxnId="{E7C105CC-C866-4114-9211-DF549D59CB47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531A51-B6E1-41B4-8FFB-696AF9AD1A38}">
      <dgm:prSet phldrT="[Text]" custT="1"/>
      <dgm:spPr>
        <a:solidFill>
          <a:schemeClr val="accent1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</a:t>
          </a:r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$1000</a:t>
          </a:r>
          <a:endParaRPr lang="en-US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124FF7-733B-4B86-9A25-BCC2CE1E27BA}" type="par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308571-1412-49AD-8674-4F93735C7F3E}" type="sibTrans" cxnId="{EFAA8B72-F508-4DDC-8DD3-EB3594A97C03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EC8E62-B39C-46DE-872B-A8CD198776B0}">
      <dgm:prSet phldrT="[Text]" custT="1"/>
      <dgm:spPr>
        <a:solidFill>
          <a:schemeClr val="accent1"/>
        </a:solidFill>
      </dgm:spPr>
      <dgm:t>
        <a:bodyPr/>
        <a:lstStyle/>
        <a:p>
          <a:pPr>
            <a:lnSpc>
              <a:spcPct val="50000"/>
            </a:lnSpc>
            <a:spcAft>
              <a:spcPts val="600"/>
            </a:spcAft>
          </a:pPr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</a:t>
          </a:r>
          <a:r>
            <a: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ct val="50000"/>
            </a:lnSpc>
            <a:spcAft>
              <a:spcPts val="600"/>
            </a:spcAft>
          </a:pPr>
          <a:r>
            <a: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rPr>
            <a:t>$1000</a:t>
          </a:r>
          <a:endParaRPr lang="en-US" sz="3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B2251F-A228-43C4-82D6-DEDCE4B2748E}" type="par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CCC8C5-9A67-4390-BC60-B2DC5F876ECF}" type="sibTrans" cxnId="{82E91EE2-8364-49F8-92CD-3F9AD6745C88}">
      <dgm:prSet/>
      <dgm:spPr/>
      <dgm:t>
        <a:bodyPr/>
        <a:lstStyle/>
        <a:p>
          <a:endParaRPr 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1F20CD0-E9F0-4847-87C5-0CA88766606C}" type="pres">
      <dgm:prSet presAssocID="{EFD7BC1C-398D-4270-9ACF-68D5A2F20A28}" presName="Name0" presStyleCnt="0">
        <dgm:presLayoutVars>
          <dgm:dir/>
          <dgm:animLvl val="lvl"/>
          <dgm:resizeHandles val="exact"/>
        </dgm:presLayoutVars>
      </dgm:prSet>
      <dgm:spPr/>
    </dgm:pt>
    <dgm:pt modelId="{ED9FBE4C-A8F6-4C43-A36F-56BA41C1D7B5}" type="pres">
      <dgm:prSet presAssocID="{331B318F-F57E-4B6A-BFD2-25788EE279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F28266-320A-48EF-98DA-EF84D4DAFC13}" type="pres">
      <dgm:prSet presAssocID="{A5B8D971-C828-4DDE-AF6C-3B9D91C5F292}" presName="parTxOnlySpace" presStyleCnt="0"/>
      <dgm:spPr/>
    </dgm:pt>
    <dgm:pt modelId="{FF54003B-C294-4C6E-8148-E284CB1CB8AD}" type="pres">
      <dgm:prSet presAssocID="{C6F8B150-4C8B-428F-AA10-1E23D3F8B8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432F7-EEDD-46AB-B284-1BF6DFF0886E}" type="pres">
      <dgm:prSet presAssocID="{0BABB747-FC8B-447E-BEB9-B554EC4F6822}" presName="parTxOnlySpace" presStyleCnt="0"/>
      <dgm:spPr/>
    </dgm:pt>
    <dgm:pt modelId="{B43DE1D0-374D-4BB6-8E6D-FB3451106A5F}" type="pres">
      <dgm:prSet presAssocID="{88531A51-B6E1-41B4-8FFB-696AF9AD1A3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1E19-57BA-440D-8423-30BD7C5A0E60}" type="pres">
      <dgm:prSet presAssocID="{5E308571-1412-49AD-8674-4F93735C7F3E}" presName="parTxOnlySpace" presStyleCnt="0"/>
      <dgm:spPr/>
    </dgm:pt>
    <dgm:pt modelId="{42A310FE-AD9F-4879-9441-4800D7E2430D}" type="pres">
      <dgm:prSet presAssocID="{06EC8E62-B39C-46DE-872B-A8CD198776B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E91EE2-8364-49F8-92CD-3F9AD6745C88}" srcId="{EFD7BC1C-398D-4270-9ACF-68D5A2F20A28}" destId="{06EC8E62-B39C-46DE-872B-A8CD198776B0}" srcOrd="3" destOrd="0" parTransId="{0BB2251F-A228-43C4-82D6-DEDCE4B2748E}" sibTransId="{51CCC8C5-9A67-4390-BC60-B2DC5F876ECF}"/>
    <dgm:cxn modelId="{EFAA8B72-F508-4DDC-8DD3-EB3594A97C03}" srcId="{EFD7BC1C-398D-4270-9ACF-68D5A2F20A28}" destId="{88531A51-B6E1-41B4-8FFB-696AF9AD1A38}" srcOrd="2" destOrd="0" parTransId="{C6124FF7-733B-4B86-9A25-BCC2CE1E27BA}" sibTransId="{5E308571-1412-49AD-8674-4F93735C7F3E}"/>
    <dgm:cxn modelId="{A2F15013-822F-43C0-ABBE-7F495F0B6821}" type="presOf" srcId="{06EC8E62-B39C-46DE-872B-A8CD198776B0}" destId="{42A310FE-AD9F-4879-9441-4800D7E2430D}" srcOrd="0" destOrd="0" presId="urn:microsoft.com/office/officeart/2005/8/layout/chevron1"/>
    <dgm:cxn modelId="{65F080E5-90D5-4A9A-946B-126FD7FB9EA5}" type="presOf" srcId="{C6F8B150-4C8B-428F-AA10-1E23D3F8B878}" destId="{FF54003B-C294-4C6E-8148-E284CB1CB8AD}" srcOrd="0" destOrd="0" presId="urn:microsoft.com/office/officeart/2005/8/layout/chevron1"/>
    <dgm:cxn modelId="{5535D122-B45C-4FF3-B5AB-6A82A43D9126}" type="presOf" srcId="{88531A51-B6E1-41B4-8FFB-696AF9AD1A38}" destId="{B43DE1D0-374D-4BB6-8E6D-FB3451106A5F}" srcOrd="0" destOrd="0" presId="urn:microsoft.com/office/officeart/2005/8/layout/chevron1"/>
    <dgm:cxn modelId="{CC004102-C3DD-47E1-AF47-BB3F031640A4}" type="presOf" srcId="{EFD7BC1C-398D-4270-9ACF-68D5A2F20A28}" destId="{F1F20CD0-E9F0-4847-87C5-0CA88766606C}" srcOrd="0" destOrd="0" presId="urn:microsoft.com/office/officeart/2005/8/layout/chevron1"/>
    <dgm:cxn modelId="{F335CF1D-FA3B-4CAC-A50B-D87E56DA7178}" type="presOf" srcId="{331B318F-F57E-4B6A-BFD2-25788EE27933}" destId="{ED9FBE4C-A8F6-4C43-A36F-56BA41C1D7B5}" srcOrd="0" destOrd="0" presId="urn:microsoft.com/office/officeart/2005/8/layout/chevron1"/>
    <dgm:cxn modelId="{8045AF5E-8E4F-4457-AA01-2C457C35D6F5}" srcId="{EFD7BC1C-398D-4270-9ACF-68D5A2F20A28}" destId="{331B318F-F57E-4B6A-BFD2-25788EE27933}" srcOrd="0" destOrd="0" parTransId="{EC5B0B80-DE19-4E7B-AF97-55FE95D4B7FE}" sibTransId="{A5B8D971-C828-4DDE-AF6C-3B9D91C5F292}"/>
    <dgm:cxn modelId="{E7C105CC-C866-4114-9211-DF549D59CB47}" srcId="{EFD7BC1C-398D-4270-9ACF-68D5A2F20A28}" destId="{C6F8B150-4C8B-428F-AA10-1E23D3F8B878}" srcOrd="1" destOrd="0" parTransId="{D0687843-D3F1-42CD-8ED3-94615B86C028}" sibTransId="{0BABB747-FC8B-447E-BEB9-B554EC4F6822}"/>
    <dgm:cxn modelId="{769105F5-3E50-4D53-A645-D239EDEE4D4B}" type="presParOf" srcId="{F1F20CD0-E9F0-4847-87C5-0CA88766606C}" destId="{ED9FBE4C-A8F6-4C43-A36F-56BA41C1D7B5}" srcOrd="0" destOrd="0" presId="urn:microsoft.com/office/officeart/2005/8/layout/chevron1"/>
    <dgm:cxn modelId="{0F5DF665-033B-4BD3-A5E1-8BB248B8D67F}" type="presParOf" srcId="{F1F20CD0-E9F0-4847-87C5-0CA88766606C}" destId="{1DF28266-320A-48EF-98DA-EF84D4DAFC13}" srcOrd="1" destOrd="0" presId="urn:microsoft.com/office/officeart/2005/8/layout/chevron1"/>
    <dgm:cxn modelId="{C3D7D0A4-4A85-405D-8429-D5E7B4733F9E}" type="presParOf" srcId="{F1F20CD0-E9F0-4847-87C5-0CA88766606C}" destId="{FF54003B-C294-4C6E-8148-E284CB1CB8AD}" srcOrd="2" destOrd="0" presId="urn:microsoft.com/office/officeart/2005/8/layout/chevron1"/>
    <dgm:cxn modelId="{A5B15272-4ABF-46AE-9BE2-71DAB6D91C39}" type="presParOf" srcId="{F1F20CD0-E9F0-4847-87C5-0CA88766606C}" destId="{8DB432F7-EEDD-46AB-B284-1BF6DFF0886E}" srcOrd="3" destOrd="0" presId="urn:microsoft.com/office/officeart/2005/8/layout/chevron1"/>
    <dgm:cxn modelId="{BE4322F6-1FCB-46B1-B333-CA38DAFCD4C3}" type="presParOf" srcId="{F1F20CD0-E9F0-4847-87C5-0CA88766606C}" destId="{B43DE1D0-374D-4BB6-8E6D-FB3451106A5F}" srcOrd="4" destOrd="0" presId="urn:microsoft.com/office/officeart/2005/8/layout/chevron1"/>
    <dgm:cxn modelId="{A99D60F5-175E-4A87-9A74-A87AE78055A7}" type="presParOf" srcId="{F1F20CD0-E9F0-4847-87C5-0CA88766606C}" destId="{939E1E19-57BA-440D-8423-30BD7C5A0E60}" srcOrd="5" destOrd="0" presId="urn:microsoft.com/office/officeart/2005/8/layout/chevron1"/>
    <dgm:cxn modelId="{56B87076-9576-4B70-8E43-19E0E3194BCB}" type="presParOf" srcId="{F1F20CD0-E9F0-4847-87C5-0CA88766606C}" destId="{42A310FE-AD9F-4879-9441-4800D7E2430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BE4C-A8F6-4C43-A36F-56BA41C1D7B5}">
      <dsp:nvSpPr>
        <dsp:cNvPr id="0" name=""/>
        <dsp:cNvSpPr/>
      </dsp:nvSpPr>
      <dsp:spPr>
        <a:xfrm>
          <a:off x="3841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5889" y="0"/>
        <a:ext cx="1371914" cy="864096"/>
      </dsp:txXfrm>
    </dsp:sp>
    <dsp:sp modelId="{FF54003B-C294-4C6E-8148-E284CB1CB8AD}">
      <dsp:nvSpPr>
        <dsp:cNvPr id="0" name=""/>
        <dsp:cNvSpPr/>
      </dsp:nvSpPr>
      <dsp:spPr>
        <a:xfrm>
          <a:off x="2016250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48298" y="0"/>
        <a:ext cx="1371914" cy="864096"/>
      </dsp:txXfrm>
    </dsp:sp>
    <dsp:sp modelId="{B43DE1D0-374D-4BB6-8E6D-FB3451106A5F}">
      <dsp:nvSpPr>
        <dsp:cNvPr id="0" name=""/>
        <dsp:cNvSpPr/>
      </dsp:nvSpPr>
      <dsp:spPr>
        <a:xfrm>
          <a:off x="4028659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460707" y="0"/>
        <a:ext cx="1371914" cy="864096"/>
      </dsp:txXfrm>
    </dsp:sp>
    <dsp:sp modelId="{42A310FE-AD9F-4879-9441-4800D7E2430D}">
      <dsp:nvSpPr>
        <dsp:cNvPr id="0" name=""/>
        <dsp:cNvSpPr/>
      </dsp:nvSpPr>
      <dsp:spPr>
        <a:xfrm>
          <a:off x="6041068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4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473116" y="0"/>
        <a:ext cx="1371914" cy="86409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BE4C-A8F6-4C43-A36F-56BA41C1D7B5}">
      <dsp:nvSpPr>
        <dsp:cNvPr id="0" name=""/>
        <dsp:cNvSpPr/>
      </dsp:nvSpPr>
      <dsp:spPr>
        <a:xfrm>
          <a:off x="3841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5889" y="0"/>
        <a:ext cx="1371914" cy="864096"/>
      </dsp:txXfrm>
    </dsp:sp>
    <dsp:sp modelId="{FF54003B-C294-4C6E-8148-E284CB1CB8AD}">
      <dsp:nvSpPr>
        <dsp:cNvPr id="0" name=""/>
        <dsp:cNvSpPr/>
      </dsp:nvSpPr>
      <dsp:spPr>
        <a:xfrm>
          <a:off x="2016250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48298" y="0"/>
        <a:ext cx="1371914" cy="864096"/>
      </dsp:txXfrm>
    </dsp:sp>
    <dsp:sp modelId="{B43DE1D0-374D-4BB6-8E6D-FB3451106A5F}">
      <dsp:nvSpPr>
        <dsp:cNvPr id="0" name=""/>
        <dsp:cNvSpPr/>
      </dsp:nvSpPr>
      <dsp:spPr>
        <a:xfrm>
          <a:off x="4028659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460707" y="0"/>
        <a:ext cx="1371914" cy="864096"/>
      </dsp:txXfrm>
    </dsp:sp>
    <dsp:sp modelId="{42A310FE-AD9F-4879-9441-4800D7E2430D}">
      <dsp:nvSpPr>
        <dsp:cNvPr id="0" name=""/>
        <dsp:cNvSpPr/>
      </dsp:nvSpPr>
      <dsp:spPr>
        <a:xfrm>
          <a:off x="6041068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4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473116" y="0"/>
        <a:ext cx="1371914" cy="86409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BE4C-A8F6-4C43-A36F-56BA41C1D7B5}">
      <dsp:nvSpPr>
        <dsp:cNvPr id="0" name=""/>
        <dsp:cNvSpPr/>
      </dsp:nvSpPr>
      <dsp:spPr>
        <a:xfrm>
          <a:off x="3841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5889" y="0"/>
        <a:ext cx="1371914" cy="864096"/>
      </dsp:txXfrm>
    </dsp:sp>
    <dsp:sp modelId="{FF54003B-C294-4C6E-8148-E284CB1CB8AD}">
      <dsp:nvSpPr>
        <dsp:cNvPr id="0" name=""/>
        <dsp:cNvSpPr/>
      </dsp:nvSpPr>
      <dsp:spPr>
        <a:xfrm>
          <a:off x="2016250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48298" y="0"/>
        <a:ext cx="1371914" cy="864096"/>
      </dsp:txXfrm>
    </dsp:sp>
    <dsp:sp modelId="{B43DE1D0-374D-4BB6-8E6D-FB3451106A5F}">
      <dsp:nvSpPr>
        <dsp:cNvPr id="0" name=""/>
        <dsp:cNvSpPr/>
      </dsp:nvSpPr>
      <dsp:spPr>
        <a:xfrm>
          <a:off x="4028659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7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460707" y="0"/>
        <a:ext cx="1371914" cy="864096"/>
      </dsp:txXfrm>
    </dsp:sp>
    <dsp:sp modelId="{42A310FE-AD9F-4879-9441-4800D7E2430D}">
      <dsp:nvSpPr>
        <dsp:cNvPr id="0" name=""/>
        <dsp:cNvSpPr/>
      </dsp:nvSpPr>
      <dsp:spPr>
        <a:xfrm>
          <a:off x="6041068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8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473116" y="0"/>
        <a:ext cx="1371914" cy="86409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BE4C-A8F6-4C43-A36F-56BA41C1D7B5}">
      <dsp:nvSpPr>
        <dsp:cNvPr id="0" name=""/>
        <dsp:cNvSpPr/>
      </dsp:nvSpPr>
      <dsp:spPr>
        <a:xfrm>
          <a:off x="3841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9</a:t>
          </a: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sz="3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5889" y="0"/>
        <a:ext cx="1371914" cy="864096"/>
      </dsp:txXfrm>
    </dsp:sp>
    <dsp:sp modelId="{FF54003B-C294-4C6E-8148-E284CB1CB8AD}">
      <dsp:nvSpPr>
        <dsp:cNvPr id="0" name=""/>
        <dsp:cNvSpPr/>
      </dsp:nvSpPr>
      <dsp:spPr>
        <a:xfrm>
          <a:off x="2016250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10</a:t>
          </a: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sz="3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48298" y="0"/>
        <a:ext cx="1371914" cy="864096"/>
      </dsp:txXfrm>
    </dsp:sp>
    <dsp:sp modelId="{B43DE1D0-374D-4BB6-8E6D-FB3451106A5F}">
      <dsp:nvSpPr>
        <dsp:cNvPr id="0" name=""/>
        <dsp:cNvSpPr/>
      </dsp:nvSpPr>
      <dsp:spPr>
        <a:xfrm>
          <a:off x="4028659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</a:t>
          </a: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sz="3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460707" y="0"/>
        <a:ext cx="1371914" cy="864096"/>
      </dsp:txXfrm>
    </dsp:sp>
    <dsp:sp modelId="{42A310FE-AD9F-4879-9441-4800D7E2430D}">
      <dsp:nvSpPr>
        <dsp:cNvPr id="0" name=""/>
        <dsp:cNvSpPr/>
      </dsp:nvSpPr>
      <dsp:spPr>
        <a:xfrm>
          <a:off x="6041068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</a:t>
          </a: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sz="3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473116" y="0"/>
        <a:ext cx="1371914" cy="86409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381B47-B0A7-40B0-83E2-F772FBBA683D}">
      <dsp:nvSpPr>
        <dsp:cNvPr id="0" name=""/>
        <dsp:cNvSpPr/>
      </dsp:nvSpPr>
      <dsp:spPr>
        <a:xfrm rot="5400000">
          <a:off x="-146685" y="361153"/>
          <a:ext cx="977902" cy="684531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 rot="-5400000">
        <a:off x="1" y="556734"/>
        <a:ext cx="684531" cy="293371"/>
      </dsp:txXfrm>
    </dsp:sp>
    <dsp:sp modelId="{888FCA00-AAAF-4DA7-80E9-C9D28CF80114}">
      <dsp:nvSpPr>
        <dsp:cNvPr id="0" name=""/>
        <dsp:cNvSpPr/>
      </dsp:nvSpPr>
      <dsp:spPr>
        <a:xfrm rot="5400000">
          <a:off x="2887718" y="-2173447"/>
          <a:ext cx="1005094" cy="54114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列名單－聊</a:t>
          </a: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天、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邀約</a:t>
          </a:r>
          <a:endParaRPr 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128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每週約</a:t>
          </a:r>
          <a:r>
            <a:rPr lang="en-US" altLang="zh-TW" sz="24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10-11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, 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每天</a:t>
          </a:r>
          <a:r>
            <a:rPr lang="en-US" altLang="zh-TW" sz="24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1.7 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684532" y="78804"/>
        <a:ext cx="5362403" cy="906964"/>
      </dsp:txXfrm>
    </dsp:sp>
    <dsp:sp modelId="{FB113401-EA21-4849-96A8-7A2BA31CCDBE}">
      <dsp:nvSpPr>
        <dsp:cNvPr id="0" name=""/>
        <dsp:cNvSpPr/>
      </dsp:nvSpPr>
      <dsp:spPr>
        <a:xfrm rot="5400000">
          <a:off x="-146685" y="1366929"/>
          <a:ext cx="977902" cy="684531"/>
        </a:xfrm>
        <a:prstGeom prst="chevron">
          <a:avLst/>
        </a:prstGeom>
        <a:solidFill>
          <a:srgbClr val="FFFF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 rot="-5400000">
        <a:off x="1" y="1562510"/>
        <a:ext cx="684531" cy="293371"/>
      </dsp:txXfrm>
    </dsp:sp>
    <dsp:sp modelId="{3B2370C5-B7AE-428D-8B98-63E4BFEBCC5C}">
      <dsp:nvSpPr>
        <dsp:cNvPr id="0" name=""/>
        <dsp:cNvSpPr/>
      </dsp:nvSpPr>
      <dsp:spPr>
        <a:xfrm rot="5400000">
          <a:off x="2919147" y="-1167671"/>
          <a:ext cx="942236" cy="54114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約會、介紹計劃</a:t>
          </a: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, shop.com</a:t>
          </a:r>
          <a:endParaRPr 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32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人 </a:t>
          </a: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每週約 </a:t>
          </a:r>
          <a:r>
            <a:rPr lang="en-US" altLang="zh-TW" sz="24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2.6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684531" y="1112941"/>
        <a:ext cx="5365472" cy="850244"/>
      </dsp:txXfrm>
    </dsp:sp>
    <dsp:sp modelId="{8EF07A0A-0FF8-48C9-9655-90A6A8AF1F59}">
      <dsp:nvSpPr>
        <dsp:cNvPr id="0" name=""/>
        <dsp:cNvSpPr/>
      </dsp:nvSpPr>
      <dsp:spPr>
        <a:xfrm rot="5400000">
          <a:off x="-146685" y="2348947"/>
          <a:ext cx="977902" cy="684531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 rot="-5400000">
        <a:off x="1" y="2544528"/>
        <a:ext cx="684531" cy="293371"/>
      </dsp:txXfrm>
    </dsp:sp>
    <dsp:sp modelId="{6E99A5E8-A16B-43DA-9E02-6CA6FD3E5766}">
      <dsp:nvSpPr>
        <dsp:cNvPr id="0" name=""/>
        <dsp:cNvSpPr/>
      </dsp:nvSpPr>
      <dsp:spPr>
        <a:xfrm rot="5400000">
          <a:off x="2942904" y="-185653"/>
          <a:ext cx="894722" cy="54114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參加</a:t>
          </a: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UBP – 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手上要有門票！</a:t>
          </a:r>
          <a:endParaRPr 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8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每週約 </a:t>
          </a:r>
          <a:r>
            <a:rPr lang="en-US" altLang="zh-TW" sz="24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0.66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  <a:r>
            <a:rPr lang="en-US" altLang="zh-TW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684532" y="2116396"/>
        <a:ext cx="5367791" cy="807368"/>
      </dsp:txXfrm>
    </dsp:sp>
    <dsp:sp modelId="{B6E263DF-8B16-4315-8ECE-2ABC5FACC2E6}">
      <dsp:nvSpPr>
        <dsp:cNvPr id="0" name=""/>
        <dsp:cNvSpPr/>
      </dsp:nvSpPr>
      <dsp:spPr>
        <a:xfrm rot="5400000">
          <a:off x="-146685" y="3315506"/>
          <a:ext cx="977902" cy="684531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 rot="-5400000">
        <a:off x="1" y="3511087"/>
        <a:ext cx="684531" cy="293371"/>
      </dsp:txXfrm>
    </dsp:sp>
    <dsp:sp modelId="{93F94F10-3F67-46E3-8DE3-A3FA49ACB438}">
      <dsp:nvSpPr>
        <dsp:cNvPr id="0" name=""/>
        <dsp:cNvSpPr/>
      </dsp:nvSpPr>
      <dsp:spPr>
        <a:xfrm rot="5400000">
          <a:off x="2958363" y="780905"/>
          <a:ext cx="863805" cy="54114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成功推薦</a:t>
          </a:r>
          <a:endParaRPr 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200"/>
            </a:spcAft>
            <a:buChar char="••"/>
          </a:pPr>
          <a:r>
            <a:rPr lang="en-US" altLang="zh-TW" sz="2400" b="1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2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人</a:t>
          </a:r>
          <a:endParaRPr 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684532" y="3096904"/>
        <a:ext cx="5369301" cy="7794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BE4C-A8F6-4C43-A36F-56BA41C1D7B5}">
      <dsp:nvSpPr>
        <dsp:cNvPr id="0" name=""/>
        <dsp:cNvSpPr/>
      </dsp:nvSpPr>
      <dsp:spPr>
        <a:xfrm>
          <a:off x="3841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5889" y="0"/>
        <a:ext cx="1371914" cy="864096"/>
      </dsp:txXfrm>
    </dsp:sp>
    <dsp:sp modelId="{FF54003B-C294-4C6E-8148-E284CB1CB8AD}">
      <dsp:nvSpPr>
        <dsp:cNvPr id="0" name=""/>
        <dsp:cNvSpPr/>
      </dsp:nvSpPr>
      <dsp:spPr>
        <a:xfrm>
          <a:off x="2016250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48298" y="0"/>
        <a:ext cx="1371914" cy="864096"/>
      </dsp:txXfrm>
    </dsp:sp>
    <dsp:sp modelId="{B43DE1D0-374D-4BB6-8E6D-FB3451106A5F}">
      <dsp:nvSpPr>
        <dsp:cNvPr id="0" name=""/>
        <dsp:cNvSpPr/>
      </dsp:nvSpPr>
      <dsp:spPr>
        <a:xfrm>
          <a:off x="4028659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7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460707" y="0"/>
        <a:ext cx="1371914" cy="864096"/>
      </dsp:txXfrm>
    </dsp:sp>
    <dsp:sp modelId="{42A310FE-AD9F-4879-9441-4800D7E2430D}">
      <dsp:nvSpPr>
        <dsp:cNvPr id="0" name=""/>
        <dsp:cNvSpPr/>
      </dsp:nvSpPr>
      <dsp:spPr>
        <a:xfrm>
          <a:off x="6041068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8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473116" y="0"/>
        <a:ext cx="1371914" cy="8640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BE4C-A8F6-4C43-A36F-56BA41C1D7B5}">
      <dsp:nvSpPr>
        <dsp:cNvPr id="0" name=""/>
        <dsp:cNvSpPr/>
      </dsp:nvSpPr>
      <dsp:spPr>
        <a:xfrm>
          <a:off x="3841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9</a:t>
          </a: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sz="3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5889" y="0"/>
        <a:ext cx="1371914" cy="864096"/>
      </dsp:txXfrm>
    </dsp:sp>
    <dsp:sp modelId="{FF54003B-C294-4C6E-8148-E284CB1CB8AD}">
      <dsp:nvSpPr>
        <dsp:cNvPr id="0" name=""/>
        <dsp:cNvSpPr/>
      </dsp:nvSpPr>
      <dsp:spPr>
        <a:xfrm>
          <a:off x="2016250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10</a:t>
          </a: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sz="3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48298" y="0"/>
        <a:ext cx="1371914" cy="864096"/>
      </dsp:txXfrm>
    </dsp:sp>
    <dsp:sp modelId="{B43DE1D0-374D-4BB6-8E6D-FB3451106A5F}">
      <dsp:nvSpPr>
        <dsp:cNvPr id="0" name=""/>
        <dsp:cNvSpPr/>
      </dsp:nvSpPr>
      <dsp:spPr>
        <a:xfrm>
          <a:off x="4028659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</a:t>
          </a: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sz="3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460707" y="0"/>
        <a:ext cx="1371914" cy="864096"/>
      </dsp:txXfrm>
    </dsp:sp>
    <dsp:sp modelId="{42A310FE-AD9F-4879-9441-4800D7E2430D}">
      <dsp:nvSpPr>
        <dsp:cNvPr id="0" name=""/>
        <dsp:cNvSpPr/>
      </dsp:nvSpPr>
      <dsp:spPr>
        <a:xfrm>
          <a:off x="6041068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</a:t>
          </a:r>
          <a:r>
            <a:rPr lang="zh-TW" altLang="en-US" sz="3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sz="3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473116" y="0"/>
        <a:ext cx="1371914" cy="8640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BE4C-A8F6-4C43-A36F-56BA41C1D7B5}">
      <dsp:nvSpPr>
        <dsp:cNvPr id="0" name=""/>
        <dsp:cNvSpPr/>
      </dsp:nvSpPr>
      <dsp:spPr>
        <a:xfrm>
          <a:off x="0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2446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125BV</a:t>
          </a:r>
          <a:endParaRPr lang="en-US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2048" y="0"/>
        <a:ext cx="1371914" cy="864096"/>
      </dsp:txXfrm>
    </dsp:sp>
    <dsp:sp modelId="{FF54003B-C294-4C6E-8148-E284CB1CB8AD}">
      <dsp:nvSpPr>
        <dsp:cNvPr id="0" name=""/>
        <dsp:cNvSpPr/>
      </dsp:nvSpPr>
      <dsp:spPr>
        <a:xfrm>
          <a:off x="2016250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lvl="0" algn="ctr" defTabSz="14224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4224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125BV</a:t>
          </a:r>
          <a:endParaRPr lang="en-US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48298" y="0"/>
        <a:ext cx="1371914" cy="864096"/>
      </dsp:txXfrm>
    </dsp:sp>
    <dsp:sp modelId="{B43DE1D0-374D-4BB6-8E6D-FB3451106A5F}">
      <dsp:nvSpPr>
        <dsp:cNvPr id="0" name=""/>
        <dsp:cNvSpPr/>
      </dsp:nvSpPr>
      <dsp:spPr>
        <a:xfrm>
          <a:off x="4028659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lvl="0" algn="ctr" defTabSz="14224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4224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125BV</a:t>
          </a:r>
        </a:p>
      </dsp:txBody>
      <dsp:txXfrm>
        <a:off x="4460707" y="0"/>
        <a:ext cx="1371914" cy="864096"/>
      </dsp:txXfrm>
    </dsp:sp>
    <dsp:sp modelId="{42A310FE-AD9F-4879-9441-4800D7E2430D}">
      <dsp:nvSpPr>
        <dsp:cNvPr id="0" name=""/>
        <dsp:cNvSpPr/>
      </dsp:nvSpPr>
      <dsp:spPr>
        <a:xfrm>
          <a:off x="6041068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lvl="0" algn="ctr" defTabSz="14224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4</a:t>
          </a: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4224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125BV</a:t>
          </a:r>
          <a:endParaRPr lang="en-US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473116" y="0"/>
        <a:ext cx="1371914" cy="8640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BE4C-A8F6-4C43-A36F-56BA41C1D7B5}">
      <dsp:nvSpPr>
        <dsp:cNvPr id="0" name=""/>
        <dsp:cNvSpPr/>
      </dsp:nvSpPr>
      <dsp:spPr>
        <a:xfrm>
          <a:off x="3841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lvl="0" algn="ctr" defTabSz="14224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4224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125BV</a:t>
          </a:r>
          <a:endParaRPr lang="en-US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5889" y="0"/>
        <a:ext cx="1371914" cy="864096"/>
      </dsp:txXfrm>
    </dsp:sp>
    <dsp:sp modelId="{FF54003B-C294-4C6E-8148-E284CB1CB8AD}">
      <dsp:nvSpPr>
        <dsp:cNvPr id="0" name=""/>
        <dsp:cNvSpPr/>
      </dsp:nvSpPr>
      <dsp:spPr>
        <a:xfrm>
          <a:off x="2016250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lvl="0" algn="ctr" defTabSz="14224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4224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125BV</a:t>
          </a:r>
          <a:endParaRPr lang="en-US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48298" y="0"/>
        <a:ext cx="1371914" cy="864096"/>
      </dsp:txXfrm>
    </dsp:sp>
    <dsp:sp modelId="{B43DE1D0-374D-4BB6-8E6D-FB3451106A5F}">
      <dsp:nvSpPr>
        <dsp:cNvPr id="0" name=""/>
        <dsp:cNvSpPr/>
      </dsp:nvSpPr>
      <dsp:spPr>
        <a:xfrm>
          <a:off x="4028659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lvl="0" algn="ctr" defTabSz="14224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7</a:t>
          </a: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4224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125BV</a:t>
          </a:r>
          <a:endParaRPr lang="en-US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460707" y="0"/>
        <a:ext cx="1371914" cy="864096"/>
      </dsp:txXfrm>
    </dsp:sp>
    <dsp:sp modelId="{42A310FE-AD9F-4879-9441-4800D7E2430D}">
      <dsp:nvSpPr>
        <dsp:cNvPr id="0" name=""/>
        <dsp:cNvSpPr/>
      </dsp:nvSpPr>
      <dsp:spPr>
        <a:xfrm>
          <a:off x="6041068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lvl="0" algn="ctr" defTabSz="14224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8</a:t>
          </a: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4224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125BV</a:t>
          </a:r>
          <a:endParaRPr lang="en-US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473116" y="0"/>
        <a:ext cx="1371914" cy="8640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BE4C-A8F6-4C43-A36F-56BA41C1D7B5}">
      <dsp:nvSpPr>
        <dsp:cNvPr id="0" name=""/>
        <dsp:cNvSpPr/>
      </dsp:nvSpPr>
      <dsp:spPr>
        <a:xfrm>
          <a:off x="3841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lvl="0" algn="ctr" defTabSz="14224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9</a:t>
          </a: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4224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125BV</a:t>
          </a:r>
          <a:endParaRPr lang="en-US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5889" y="0"/>
        <a:ext cx="1371914" cy="864096"/>
      </dsp:txXfrm>
    </dsp:sp>
    <dsp:sp modelId="{FF54003B-C294-4C6E-8148-E284CB1CB8AD}">
      <dsp:nvSpPr>
        <dsp:cNvPr id="0" name=""/>
        <dsp:cNvSpPr/>
      </dsp:nvSpPr>
      <dsp:spPr>
        <a:xfrm>
          <a:off x="2016250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lvl="0" algn="ctr" defTabSz="14224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10</a:t>
          </a: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4224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125BV</a:t>
          </a:r>
          <a:endParaRPr lang="en-US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48298" y="0"/>
        <a:ext cx="1371914" cy="864096"/>
      </dsp:txXfrm>
    </dsp:sp>
    <dsp:sp modelId="{B43DE1D0-374D-4BB6-8E6D-FB3451106A5F}">
      <dsp:nvSpPr>
        <dsp:cNvPr id="0" name=""/>
        <dsp:cNvSpPr/>
      </dsp:nvSpPr>
      <dsp:spPr>
        <a:xfrm>
          <a:off x="4028659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lvl="0" algn="ctr" defTabSz="14224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</a:t>
          </a: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4224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125BV</a:t>
          </a:r>
          <a:endParaRPr lang="en-US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460707" y="0"/>
        <a:ext cx="1371914" cy="864096"/>
      </dsp:txXfrm>
    </dsp:sp>
    <dsp:sp modelId="{42A310FE-AD9F-4879-9441-4800D7E2430D}">
      <dsp:nvSpPr>
        <dsp:cNvPr id="0" name=""/>
        <dsp:cNvSpPr/>
      </dsp:nvSpPr>
      <dsp:spPr>
        <a:xfrm>
          <a:off x="6041068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lvl="0" algn="ctr" defTabSz="14224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</a:t>
          </a: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4224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125BV</a:t>
          </a:r>
          <a:endParaRPr lang="en-US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473116" y="0"/>
        <a:ext cx="1371914" cy="8640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BE4C-A8F6-4C43-A36F-56BA41C1D7B5}">
      <dsp:nvSpPr>
        <dsp:cNvPr id="0" name=""/>
        <dsp:cNvSpPr/>
      </dsp:nvSpPr>
      <dsp:spPr>
        <a:xfrm>
          <a:off x="3841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6002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$1000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5889" y="0"/>
        <a:ext cx="1371914" cy="864096"/>
      </dsp:txXfrm>
    </dsp:sp>
    <dsp:sp modelId="{FF54003B-C294-4C6E-8148-E284CB1CB8AD}">
      <dsp:nvSpPr>
        <dsp:cNvPr id="0" name=""/>
        <dsp:cNvSpPr/>
      </dsp:nvSpPr>
      <dsp:spPr>
        <a:xfrm>
          <a:off x="2016250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6002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$1000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48298" y="0"/>
        <a:ext cx="1371914" cy="864096"/>
      </dsp:txXfrm>
    </dsp:sp>
    <dsp:sp modelId="{B43DE1D0-374D-4BB6-8E6D-FB3451106A5F}">
      <dsp:nvSpPr>
        <dsp:cNvPr id="0" name=""/>
        <dsp:cNvSpPr/>
      </dsp:nvSpPr>
      <dsp:spPr>
        <a:xfrm>
          <a:off x="4028659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6002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$1000</a:t>
          </a:r>
        </a:p>
      </dsp:txBody>
      <dsp:txXfrm>
        <a:off x="4460707" y="0"/>
        <a:ext cx="1371914" cy="864096"/>
      </dsp:txXfrm>
    </dsp:sp>
    <dsp:sp modelId="{42A310FE-AD9F-4879-9441-4800D7E2430D}">
      <dsp:nvSpPr>
        <dsp:cNvPr id="0" name=""/>
        <dsp:cNvSpPr/>
      </dsp:nvSpPr>
      <dsp:spPr>
        <a:xfrm>
          <a:off x="6041068" y="0"/>
          <a:ext cx="2236010" cy="864096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4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6002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$1000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473116" y="0"/>
        <a:ext cx="1371914" cy="86409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BE4C-A8F6-4C43-A36F-56BA41C1D7B5}">
      <dsp:nvSpPr>
        <dsp:cNvPr id="0" name=""/>
        <dsp:cNvSpPr/>
      </dsp:nvSpPr>
      <dsp:spPr>
        <a:xfrm>
          <a:off x="3841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5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6002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$1000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5889" y="0"/>
        <a:ext cx="1371914" cy="864096"/>
      </dsp:txXfrm>
    </dsp:sp>
    <dsp:sp modelId="{FF54003B-C294-4C6E-8148-E284CB1CB8AD}">
      <dsp:nvSpPr>
        <dsp:cNvPr id="0" name=""/>
        <dsp:cNvSpPr/>
      </dsp:nvSpPr>
      <dsp:spPr>
        <a:xfrm>
          <a:off x="2016250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6002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$1000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48298" y="0"/>
        <a:ext cx="1371914" cy="864096"/>
      </dsp:txXfrm>
    </dsp:sp>
    <dsp:sp modelId="{B43DE1D0-374D-4BB6-8E6D-FB3451106A5F}">
      <dsp:nvSpPr>
        <dsp:cNvPr id="0" name=""/>
        <dsp:cNvSpPr/>
      </dsp:nvSpPr>
      <dsp:spPr>
        <a:xfrm>
          <a:off x="4028659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7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6002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$1000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460707" y="0"/>
        <a:ext cx="1371914" cy="864096"/>
      </dsp:txXfrm>
    </dsp:sp>
    <dsp:sp modelId="{42A310FE-AD9F-4879-9441-4800D7E2430D}">
      <dsp:nvSpPr>
        <dsp:cNvPr id="0" name=""/>
        <dsp:cNvSpPr/>
      </dsp:nvSpPr>
      <dsp:spPr>
        <a:xfrm>
          <a:off x="6041068" y="0"/>
          <a:ext cx="2236010" cy="8640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8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6002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$1000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473116" y="0"/>
        <a:ext cx="1371914" cy="86409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BE4C-A8F6-4C43-A36F-56BA41C1D7B5}">
      <dsp:nvSpPr>
        <dsp:cNvPr id="0" name=""/>
        <dsp:cNvSpPr/>
      </dsp:nvSpPr>
      <dsp:spPr>
        <a:xfrm>
          <a:off x="3841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9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6002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$1000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5889" y="0"/>
        <a:ext cx="1371914" cy="864096"/>
      </dsp:txXfrm>
    </dsp:sp>
    <dsp:sp modelId="{FF54003B-C294-4C6E-8148-E284CB1CB8AD}">
      <dsp:nvSpPr>
        <dsp:cNvPr id="0" name=""/>
        <dsp:cNvSpPr/>
      </dsp:nvSpPr>
      <dsp:spPr>
        <a:xfrm>
          <a:off x="2016250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10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6002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$1000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48298" y="0"/>
        <a:ext cx="1371914" cy="864096"/>
      </dsp:txXfrm>
    </dsp:sp>
    <dsp:sp modelId="{B43DE1D0-374D-4BB6-8E6D-FB3451106A5F}">
      <dsp:nvSpPr>
        <dsp:cNvPr id="0" name=""/>
        <dsp:cNvSpPr/>
      </dsp:nvSpPr>
      <dsp:spPr>
        <a:xfrm>
          <a:off x="4028659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6002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$1000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460707" y="0"/>
        <a:ext cx="1371914" cy="864096"/>
      </dsp:txXfrm>
    </dsp:sp>
    <dsp:sp modelId="{42A310FE-AD9F-4879-9441-4800D7E2430D}">
      <dsp:nvSpPr>
        <dsp:cNvPr id="0" name=""/>
        <dsp:cNvSpPr/>
      </dsp:nvSpPr>
      <dsp:spPr>
        <a:xfrm>
          <a:off x="6041068" y="0"/>
          <a:ext cx="2236010" cy="86409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</a:t>
          </a:r>
          <a:r>
            <a:rPr lang="zh-TW" altLang="en-US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  <a:endParaRPr lang="en-US" altLang="zh-TW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600200">
            <a:lnSpc>
              <a:spcPct val="50000"/>
            </a:lnSpc>
            <a:spcBef>
              <a:spcPct val="0"/>
            </a:spcBef>
            <a:spcAft>
              <a:spcPts val="600"/>
            </a:spcAft>
          </a:pPr>
          <a:r>
            <a:rPr lang="en-US" altLang="zh-TW" sz="3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$1000</a:t>
          </a:r>
          <a:endParaRPr lang="en-US" sz="3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473116" y="0"/>
        <a:ext cx="1371914" cy="864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3EFBC-F89A-4155-B5AA-F6C769AF401E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20B96-0B78-4E12-9740-D96D9F3FB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03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4163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E46B9B-FA16-5947-87D9-0D79A55A5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9FDC622-B392-2F46-BD55-F9DBD6FCC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17BFFF-EA2F-F34A-8EC3-69120658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2DD2DA-3B8A-4D4C-98F5-327326B9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6D287D-467F-AD43-BD35-353DCF58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65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5085C0-3E9A-D74D-AC7A-53E80C63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5C7DEC-7DBA-1148-B0A6-E9D2BBC77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01966D-7B9D-0D4D-812F-81C8B5A20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9B71F7-36F2-CE47-98B2-55813EC4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F211B8-CBCB-C741-8801-7E3F2AD4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55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15D1CF3-957B-2949-9CBB-369AAA054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D418F3-8F9E-8347-A935-0791340B9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DB571C-4900-C244-ADE7-BD3155AF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4C419E-B283-E944-A3B3-FFBC1D4B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6E1971-58A7-F545-8954-8F26D4B9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70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71" indent="0" algn="ctr">
              <a:buNone/>
              <a:defRPr sz="1500"/>
            </a:lvl2pPr>
            <a:lvl3pPr marL="684753" indent="0" algn="ctr">
              <a:buNone/>
              <a:defRPr sz="1400"/>
            </a:lvl3pPr>
            <a:lvl4pPr marL="1027128" indent="0" algn="ctr">
              <a:buNone/>
              <a:defRPr sz="1200"/>
            </a:lvl4pPr>
            <a:lvl5pPr marL="1369504" indent="0" algn="ctr">
              <a:buNone/>
              <a:defRPr sz="1200"/>
            </a:lvl5pPr>
            <a:lvl6pPr marL="1711892" indent="0" algn="ctr">
              <a:buNone/>
              <a:defRPr sz="1200"/>
            </a:lvl6pPr>
            <a:lvl7pPr marL="2054255" indent="0" algn="ctr">
              <a:buNone/>
              <a:defRPr sz="1200"/>
            </a:lvl7pPr>
            <a:lvl8pPr marL="2396621" indent="0" algn="ctr">
              <a:buNone/>
              <a:defRPr sz="1200"/>
            </a:lvl8pPr>
            <a:lvl9pPr marL="273898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2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0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7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1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5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8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2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6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9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94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22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53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71" indent="0">
              <a:buNone/>
              <a:defRPr sz="1500" b="1"/>
            </a:lvl2pPr>
            <a:lvl3pPr marL="684753" indent="0">
              <a:buNone/>
              <a:defRPr sz="1400" b="1"/>
            </a:lvl3pPr>
            <a:lvl4pPr marL="1027128" indent="0">
              <a:buNone/>
              <a:defRPr sz="1200" b="1"/>
            </a:lvl4pPr>
            <a:lvl5pPr marL="1369504" indent="0">
              <a:buNone/>
              <a:defRPr sz="1200" b="1"/>
            </a:lvl5pPr>
            <a:lvl6pPr marL="1711892" indent="0">
              <a:buNone/>
              <a:defRPr sz="1200" b="1"/>
            </a:lvl6pPr>
            <a:lvl7pPr marL="2054255" indent="0">
              <a:buNone/>
              <a:defRPr sz="1200" b="1"/>
            </a:lvl7pPr>
            <a:lvl8pPr marL="2396621" indent="0">
              <a:buNone/>
              <a:defRPr sz="1200" b="1"/>
            </a:lvl8pPr>
            <a:lvl9pPr marL="273898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71" indent="0">
              <a:buNone/>
              <a:defRPr sz="1500" b="1"/>
            </a:lvl2pPr>
            <a:lvl3pPr marL="684753" indent="0">
              <a:buNone/>
              <a:defRPr sz="1400" b="1"/>
            </a:lvl3pPr>
            <a:lvl4pPr marL="1027128" indent="0">
              <a:buNone/>
              <a:defRPr sz="1200" b="1"/>
            </a:lvl4pPr>
            <a:lvl5pPr marL="1369504" indent="0">
              <a:buNone/>
              <a:defRPr sz="1200" b="1"/>
            </a:lvl5pPr>
            <a:lvl6pPr marL="1711892" indent="0">
              <a:buNone/>
              <a:defRPr sz="1200" b="1"/>
            </a:lvl6pPr>
            <a:lvl7pPr marL="2054255" indent="0">
              <a:buNone/>
              <a:defRPr sz="1200" b="1"/>
            </a:lvl7pPr>
            <a:lvl8pPr marL="2396621" indent="0">
              <a:buNone/>
              <a:defRPr sz="1200" b="1"/>
            </a:lvl8pPr>
            <a:lvl9pPr marL="273898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30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48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064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71" indent="0">
              <a:buNone/>
              <a:defRPr sz="1100"/>
            </a:lvl2pPr>
            <a:lvl3pPr marL="684753" indent="0">
              <a:buNone/>
              <a:defRPr sz="900"/>
            </a:lvl3pPr>
            <a:lvl4pPr marL="1027128" indent="0">
              <a:buNone/>
              <a:defRPr sz="800"/>
            </a:lvl4pPr>
            <a:lvl5pPr marL="1369504" indent="0">
              <a:buNone/>
              <a:defRPr sz="800"/>
            </a:lvl5pPr>
            <a:lvl6pPr marL="1711892" indent="0">
              <a:buNone/>
              <a:defRPr sz="800"/>
            </a:lvl6pPr>
            <a:lvl7pPr marL="2054255" indent="0">
              <a:buNone/>
              <a:defRPr sz="800"/>
            </a:lvl7pPr>
            <a:lvl8pPr marL="2396621" indent="0">
              <a:buNone/>
              <a:defRPr sz="800"/>
            </a:lvl8pPr>
            <a:lvl9pPr marL="273898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02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488602-7A55-5941-912A-ED464957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F5DBAD-A4B3-1249-800D-143B05AC1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751540-5ADC-1A45-8DDA-1757900B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DA8B6E-C63E-9243-9F29-026B29B0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580625-6338-C24F-AE32-D53D7B61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65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 marL="0" indent="0">
              <a:buNone/>
              <a:defRPr sz="2400"/>
            </a:lvl1pPr>
            <a:lvl2pPr marL="342371" indent="0">
              <a:buNone/>
              <a:defRPr sz="2100"/>
            </a:lvl2pPr>
            <a:lvl3pPr marL="684753" indent="0">
              <a:buNone/>
              <a:defRPr sz="1800"/>
            </a:lvl3pPr>
            <a:lvl4pPr marL="1027128" indent="0">
              <a:buNone/>
              <a:defRPr sz="1500"/>
            </a:lvl4pPr>
            <a:lvl5pPr marL="1369504" indent="0">
              <a:buNone/>
              <a:defRPr sz="1500"/>
            </a:lvl5pPr>
            <a:lvl6pPr marL="1711892" indent="0">
              <a:buNone/>
              <a:defRPr sz="1500"/>
            </a:lvl6pPr>
            <a:lvl7pPr marL="2054255" indent="0">
              <a:buNone/>
              <a:defRPr sz="1500"/>
            </a:lvl7pPr>
            <a:lvl8pPr marL="2396621" indent="0">
              <a:buNone/>
              <a:defRPr sz="1500"/>
            </a:lvl8pPr>
            <a:lvl9pPr marL="273898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71" indent="0">
              <a:buNone/>
              <a:defRPr sz="1100"/>
            </a:lvl2pPr>
            <a:lvl3pPr marL="684753" indent="0">
              <a:buNone/>
              <a:defRPr sz="900"/>
            </a:lvl3pPr>
            <a:lvl4pPr marL="1027128" indent="0">
              <a:buNone/>
              <a:defRPr sz="800"/>
            </a:lvl4pPr>
            <a:lvl5pPr marL="1369504" indent="0">
              <a:buNone/>
              <a:defRPr sz="800"/>
            </a:lvl5pPr>
            <a:lvl6pPr marL="1711892" indent="0">
              <a:buNone/>
              <a:defRPr sz="800"/>
            </a:lvl6pPr>
            <a:lvl7pPr marL="2054255" indent="0">
              <a:buNone/>
              <a:defRPr sz="800"/>
            </a:lvl7pPr>
            <a:lvl8pPr marL="2396621" indent="0">
              <a:buNone/>
              <a:defRPr sz="800"/>
            </a:lvl8pPr>
            <a:lvl9pPr marL="273898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56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871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6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439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E46B9B-FA16-5947-87D9-0D79A55A5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9FDC622-B392-2F46-BD55-F9DBD6FCC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17BFFF-EA2F-F34A-8EC3-69120658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2DD2DA-3B8A-4D4C-98F5-327326B9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6D287D-467F-AD43-BD35-353DCF58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58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488602-7A55-5941-912A-ED464957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F5DBAD-A4B3-1249-800D-143B05AC1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751540-5ADC-1A45-8DDA-1757900B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DA8B6E-C63E-9243-9F29-026B29B0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580625-6338-C24F-AE32-D53D7B61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2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E625A0-8A48-6348-8D16-3771A098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347568-EB94-784D-86C9-AF435B152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E2ACCD-56C0-FD4D-AA61-0866BF8D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7C769A-C120-F045-B487-07B7E497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676F30-E73E-3E41-A1FD-D0ADB85D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40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C7F654-6901-BC42-9467-390DBA7F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47E754-8567-0D47-B1D8-E1BAAF3D7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27B703-6225-FC42-8DA9-146C839A2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F3A158-3D58-CC4E-B6AA-F034C1AC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760D23-50EB-804E-8B5B-4371A2ED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34B556-AA12-9643-95B8-ED9AF10C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56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7EA148-13D2-4C48-94FD-97C50AD4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C45142-1DA3-4743-BFA4-402577DAC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23EA32-E866-7940-9B54-15F87F749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62881F2-BE0E-9240-B060-6F8F3D3CF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E6E84E5-DBE8-C945-AF46-833A6B944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4054D52-8C1F-734B-8CC6-1FE0994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728D3F1-CD84-A747-A187-B3BCFC16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293F10C-EABA-8841-96CD-C089BB67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656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307CA1-E0DA-044B-A697-7227C24D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454FFC1-31F9-4F49-8F4A-3599A1A4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4A74C0A-7301-7C43-90D8-517DAC419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88C9412-CA95-024C-9F6E-5D48C50D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626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697C15-E544-C642-A018-FC5DA8F7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3FC200A-9F93-934D-8439-21783EE1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6D580D9-3860-084E-B129-C30741E1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99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E625A0-8A48-6348-8D16-3771A098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347568-EB94-784D-86C9-AF435B152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E2ACCD-56C0-FD4D-AA61-0866BF8D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7C769A-C120-F045-B487-07B7E497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676F30-E73E-3E41-A1FD-D0ADB85D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581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01F80A-686D-BC48-ADAC-09A3527B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4F3874-0D98-6644-8F4B-D20E94774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A13C3B-2028-A643-93F7-0D073D970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63FDE6-4C4B-FE48-997B-C696E834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CFD968-00BA-0D4F-B95E-0B855133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13140C-7B29-2244-ADA5-712CD3F67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828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37B922-9697-324F-B581-91C566A3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F236B73-434E-8D4B-904D-FA5632596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C6DF7F-86A1-3247-848F-DFB6C0938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AE434C-E49B-524E-8AD3-FF0FFE6B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D94F72-78AF-C04E-AF99-8FA05382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BDE2F8-4B35-E846-8092-D5654AE2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03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5085C0-3E9A-D74D-AC7A-53E80C63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5C7DEC-7DBA-1148-B0A6-E9D2BBC77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01966D-7B9D-0D4D-812F-81C8B5A20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9B71F7-36F2-CE47-98B2-55813EC49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F211B8-CBCB-C741-8801-7E3F2AD4D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103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15D1CF3-957B-2949-9CBB-369AAA054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D418F3-8F9E-8347-A935-0791340B9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DB571C-4900-C244-ADE7-BD3155AF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4C419E-B283-E944-A3B3-FFBC1D4B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6E1971-58A7-F545-8954-8F26D4B9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3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60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C7F654-6901-BC42-9467-390DBA7F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47E754-8567-0D47-B1D8-E1BAAF3D7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27B703-6225-FC42-8DA9-146C839A2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2F3A158-3D58-CC4E-B6AA-F034C1AC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760D23-50EB-804E-8B5B-4371A2ED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34B556-AA12-9643-95B8-ED9AF10C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3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7EA148-13D2-4C48-94FD-97C50AD4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C45142-1DA3-4743-BFA4-402577DAC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23EA32-E866-7940-9B54-15F87F749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62881F2-BE0E-9240-B060-6F8F3D3CF1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E6E84E5-DBE8-C945-AF46-833A6B944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4054D52-8C1F-734B-8CC6-1FE0994F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728D3F1-CD84-A747-A187-B3BCFC16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293F10C-EABA-8841-96CD-C089BB67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60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307CA1-E0DA-044B-A697-7227C24D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454FFC1-31F9-4F49-8F4A-3599A1A4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4A74C0A-7301-7C43-90D8-517DAC419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8C9412-CA95-024C-9F6E-5D48C50D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91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7697C15-E544-C642-A018-FC5DA8F7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3FC200A-9F93-934D-8439-21783EE15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6D580D9-3860-084E-B129-C30741E1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00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01F80A-686D-BC48-ADAC-09A3527B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4F3874-0D98-6644-8F4B-D20E94774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A13C3B-2028-A643-93F7-0D073D970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563FDE6-4C4B-FE48-997B-C696E834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CFD968-00BA-0D4F-B95E-0B855133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13140C-7B29-2244-ADA5-712CD3F67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47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37B922-9697-324F-B581-91C566A3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F236B73-434E-8D4B-904D-FA5632596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2C6DF7F-86A1-3247-848F-DFB6C0938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AAE434C-E49B-524E-8AD3-FF0FFE6B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D94F72-78AF-C04E-AF99-8FA05382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BDE2F8-4B35-E846-8092-D5654AE2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43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BFFB575-FFAA-7C49-88F7-E2FF78B1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4" tIns="34289" rIns="6857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0E5721-40BF-0644-B1ED-DA5C77B9C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4" tIns="34289" rIns="68574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19FC22-33E6-A446-AE24-E9862D036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73D1E8-90D2-0B4A-8145-CD246570B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F1814-6FFB-EF40-B7C1-36DD18EF9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1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53"/>
            <a:ext cx="7886700" cy="994172"/>
          </a:xfrm>
          <a:prstGeom prst="rect">
            <a:avLst/>
          </a:prstGeom>
        </p:spPr>
        <p:txBody>
          <a:bodyPr vert="horz" lIns="68480" tIns="34256" rIns="68480" bIns="342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80" tIns="34256" rIns="68480" bIns="342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68480" tIns="34256" rIns="68480" bIns="3425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68480" tIns="34256" rIns="68480" bIns="3425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68480" tIns="34256" rIns="68480" bIns="3425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86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475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92" indent="-171192" algn="l" defTabSz="68475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78" indent="-171192" algn="l" defTabSz="68475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47" indent="-171192" algn="l" defTabSz="68475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310" indent="-171192" algn="l" defTabSz="68475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676" indent="-171192" algn="l" defTabSz="68475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061" indent="-171192" algn="l" defTabSz="68475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439" indent="-171192" algn="l" defTabSz="68475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814" indent="-171192" algn="l" defTabSz="68475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197" indent="-171192" algn="l" defTabSz="68475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71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53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28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504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892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255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621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987" algn="l" defTabSz="6847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BFFB575-FFAA-7C49-88F7-E2FF78B17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0E5721-40BF-0644-B1ED-DA5C77B9C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19FC22-33E6-A446-AE24-E9862D036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51B686C5-55DE-2F4C-A935-CCA60058E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73D1E8-90D2-0B4A-8145-CD246570B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F1814-6FFB-EF40-B7C1-36DD18EF9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E65E0F8C-28DA-CF45-AB4B-7772297CF4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" y="1"/>
            <a:ext cx="9140200" cy="5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0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18" Type="http://schemas.openxmlformats.org/officeDocument/2006/relationships/image" Target="../media/image32.pn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17" Type="http://schemas.openxmlformats.org/officeDocument/2006/relationships/image" Target="../media/image31.png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Layout" Target="../diagrams/layout9.xml"/><Relationship Id="rId18" Type="http://schemas.openxmlformats.org/officeDocument/2006/relationships/image" Target="../media/image34.png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diagramData" Target="../diagrams/data9.xml"/><Relationship Id="rId17" Type="http://schemas.openxmlformats.org/officeDocument/2006/relationships/image" Target="../media/image33.png"/><Relationship Id="rId2" Type="http://schemas.openxmlformats.org/officeDocument/2006/relationships/diagramData" Target="../diagrams/data7.xml"/><Relationship Id="rId16" Type="http://schemas.microsoft.com/office/2007/relationships/diagramDrawing" Target="../diagrams/drawing9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5" Type="http://schemas.openxmlformats.org/officeDocument/2006/relationships/diagramColors" Target="../diagrams/colors9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diagramLayout" Target="../diagrams/layout12.xml"/><Relationship Id="rId18" Type="http://schemas.openxmlformats.org/officeDocument/2006/relationships/image" Target="../media/image32.png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diagramData" Target="../diagrams/data12.xml"/><Relationship Id="rId17" Type="http://schemas.openxmlformats.org/officeDocument/2006/relationships/image" Target="../media/image35.png"/><Relationship Id="rId2" Type="http://schemas.openxmlformats.org/officeDocument/2006/relationships/diagramData" Target="../diagrams/data10.xml"/><Relationship Id="rId16" Type="http://schemas.microsoft.com/office/2007/relationships/diagramDrawing" Target="../diagrams/drawing1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5" Type="http://schemas.openxmlformats.org/officeDocument/2006/relationships/diagramColors" Target="../diagrams/colors12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36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image" Target="../media/image25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2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53284" y="-37785"/>
            <a:ext cx="9201583" cy="5181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24" y="4422061"/>
            <a:ext cx="7363778" cy="830996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/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749"/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03" y="4001839"/>
            <a:ext cx="1057520" cy="1057520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292981" y="1279182"/>
            <a:ext cx="4781039" cy="84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6" tIns="34289" rIns="68576" bIns="34289">
            <a:spAutoFit/>
          </a:bodyPr>
          <a:lstStyle/>
          <a:p>
            <a:pPr algn="ctr" defTabSz="685749">
              <a:spcBef>
                <a:spcPct val="50000"/>
              </a:spcBef>
              <a:defRPr/>
            </a:pPr>
            <a:r>
              <a:rPr lang="en-US" sz="50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Nora Siu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860063" y="1973904"/>
            <a:ext cx="57476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6" tIns="34289" rIns="68576" bIns="34289">
            <a:spAutoFit/>
          </a:bodyPr>
          <a:lstStyle/>
          <a:p>
            <a:pPr algn="ctr" defTabSz="685749">
              <a:spcBef>
                <a:spcPts val="900"/>
              </a:spcBef>
              <a:defRPr/>
            </a:pP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高級顧問經理級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/>
            </a:endParaRPr>
          </a:p>
          <a:p>
            <a:pPr algn="ctr" defTabSz="685749">
              <a:spcBef>
                <a:spcPts val="900"/>
              </a:spcBef>
              <a:defRPr/>
            </a:pPr>
            <a:r>
              <a:rPr lang="en-US" altLang="zh-TW" sz="27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Director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635896" y="3099289"/>
            <a:ext cx="4122377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6" tIns="34289" rIns="68576" bIns="34289">
            <a:spAutoFit/>
          </a:bodyPr>
          <a:lstStyle/>
          <a:p>
            <a:pPr algn="ctr" defTabSz="685749">
              <a:lnSpc>
                <a:spcPts val="1350"/>
              </a:lnSpc>
              <a:spcBef>
                <a:spcPts val="900"/>
              </a:spcBef>
              <a:defRPr/>
            </a:pPr>
            <a:r>
              <a:rPr lang="zh-TW" altLang="en-US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四個佣金週期共賺取</a:t>
            </a:r>
            <a:r>
              <a:rPr lang="en-US" altLang="zh-TW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HK$138,000</a:t>
            </a:r>
          </a:p>
          <a:p>
            <a:pPr algn="ctr" defTabSz="685749">
              <a:lnSpc>
                <a:spcPts val="1350"/>
              </a:lnSpc>
              <a:spcBef>
                <a:spcPts val="900"/>
              </a:spcBef>
              <a:defRPr/>
            </a:pPr>
            <a:r>
              <a:rPr lang="en-US" sz="21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HK$138,000 in 4 Commission weeks</a:t>
            </a:r>
          </a:p>
        </p:txBody>
      </p:sp>
      <p:pic>
        <p:nvPicPr>
          <p:cNvPr id="18" name="Picture 3" descr="M:\Events\Convention\Leadership School\LS2017\Speakers Photo\NoraSIU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32253" r="35127" b="28138"/>
          <a:stretch/>
        </p:blipFill>
        <p:spPr bwMode="auto">
          <a:xfrm>
            <a:off x="1008187" y="1083241"/>
            <a:ext cx="2090936" cy="254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30633" y="117325"/>
            <a:ext cx="8833757" cy="484748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ctr" defTabSz="685749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主管超連鎖™店主計劃與分享</a:t>
            </a:r>
            <a:endParaRPr lang="en-US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633" y="602074"/>
            <a:ext cx="8833757" cy="392415"/>
          </a:xfrm>
          <a:prstGeom prst="rect">
            <a:avLst/>
          </a:prstGeom>
        </p:spPr>
        <p:txBody>
          <a:bodyPr wrap="square" lIns="68576" tIns="34289" rIns="68576" bIns="34289">
            <a:spAutoFit/>
          </a:bodyPr>
          <a:lstStyle/>
          <a:p>
            <a:pPr algn="ctr" defTabSz="685749"/>
            <a:r>
              <a:rPr lang="en-US" sz="2100" dirty="0">
                <a:solidFill>
                  <a:prstClr val="white"/>
                </a:solidFill>
                <a:ea typeface="Apple LiGothic" pitchFamily="2" charset="-120"/>
              </a:rPr>
              <a:t>Master UFO Program and Sharing</a:t>
            </a:r>
          </a:p>
        </p:txBody>
      </p:sp>
    </p:spTree>
    <p:extLst>
      <p:ext uri="{BB962C8B-B14F-4D97-AF65-F5344CB8AC3E}">
        <p14:creationId xmlns:p14="http://schemas.microsoft.com/office/powerpoint/2010/main" val="258379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0572"/>
            <a:ext cx="9144000" cy="130026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 defTabSz="685766"/>
            <a:r>
              <a:rPr lang="zh-TW" altLang="en-US" sz="4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目標：態度與知識</a:t>
            </a:r>
            <a:endParaRPr lang="en-US" altLang="zh-TW" sz="40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766"/>
            <a:r>
              <a:rPr lang="zh-TW" altLang="en-US" sz="4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參加</a:t>
            </a:r>
            <a:r>
              <a:rPr lang="en-US" altLang="zh-TW" sz="4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GMTSS</a:t>
            </a:r>
            <a:r>
              <a:rPr lang="zh-TW" altLang="en-US" sz="4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課堂</a:t>
            </a:r>
            <a:endParaRPr lang="en-US" altLang="zh-TW" sz="40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69948" y="1476716"/>
            <a:ext cx="2930036" cy="1239051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</a:t>
            </a:r>
            <a:endParaRPr lang="en-US" altLang="zh-TW" sz="3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NUOT</a:t>
            </a:r>
          </a:p>
        </p:txBody>
      </p:sp>
      <p:sp>
        <p:nvSpPr>
          <p:cNvPr id="13" name="Freeform 12"/>
          <p:cNvSpPr/>
          <p:nvPr/>
        </p:nvSpPr>
        <p:spPr>
          <a:xfrm>
            <a:off x="3106981" y="1476716"/>
            <a:ext cx="2930036" cy="1239051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</a:t>
            </a:r>
            <a:endParaRPr lang="en-US" altLang="zh-TW" sz="3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B5</a:t>
            </a:r>
          </a:p>
        </p:txBody>
      </p:sp>
      <p:sp>
        <p:nvSpPr>
          <p:cNvPr id="14" name="Freeform 13"/>
          <p:cNvSpPr/>
          <p:nvPr/>
        </p:nvSpPr>
        <p:spPr>
          <a:xfrm>
            <a:off x="5744014" y="1476716"/>
            <a:ext cx="2930036" cy="1239051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</a:t>
            </a:r>
            <a:endParaRPr lang="en-US" altLang="zh-TW" sz="3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ECCT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06" y="2892319"/>
            <a:ext cx="2572786" cy="189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984" y="2838313"/>
            <a:ext cx="266363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184" y="2838316"/>
            <a:ext cx="2689703" cy="19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xmlns="" id="{AA2F6D86-2553-4274-8E79-16BB1D63C96F}"/>
              </a:ext>
            </a:extLst>
          </p:cNvPr>
          <p:cNvGrpSpPr>
            <a:grpSpLocks/>
          </p:cNvGrpSpPr>
          <p:nvPr/>
        </p:nvGrpSpPr>
        <p:grpSpPr bwMode="auto">
          <a:xfrm>
            <a:off x="7675056" y="65230"/>
            <a:ext cx="1402684" cy="769358"/>
            <a:chOff x="2112" y="1922"/>
            <a:chExt cx="1336" cy="910"/>
          </a:xfrm>
        </p:grpSpPr>
        <p:grpSp>
          <p:nvGrpSpPr>
            <p:cNvPr id="10" name="Group 5">
              <a:extLst>
                <a:ext uri="{FF2B5EF4-FFF2-40B4-BE49-F238E27FC236}">
                  <a16:creationId xmlns:a16="http://schemas.microsoft.com/office/drawing/2014/main" xmlns="" id="{7EDDD449-E8A6-40D2-88F8-0C26FE2B0B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1922"/>
              <a:ext cx="1336" cy="910"/>
              <a:chOff x="2112" y="1920"/>
              <a:chExt cx="1336" cy="910"/>
            </a:xfrm>
          </p:grpSpPr>
          <p:pic>
            <p:nvPicPr>
              <p:cNvPr id="15" name="Picture 6" descr="UFOPIN_06_1">
                <a:extLst>
                  <a:ext uri="{FF2B5EF4-FFF2-40B4-BE49-F238E27FC236}">
                    <a16:creationId xmlns:a16="http://schemas.microsoft.com/office/drawing/2014/main" xmlns="" id="{01139F4E-B7E1-4162-A05C-4DCF146CF5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920"/>
                <a:ext cx="1336" cy="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7" descr="UFODIAMOND">
                <a:extLst>
                  <a:ext uri="{FF2B5EF4-FFF2-40B4-BE49-F238E27FC236}">
                    <a16:creationId xmlns:a16="http://schemas.microsoft.com/office/drawing/2014/main" xmlns="" id="{18A7077E-E735-42DB-AABD-42DBCEDEE3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3" y="258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8" descr="UFODIAMOND">
                <a:extLst>
                  <a:ext uri="{FF2B5EF4-FFF2-40B4-BE49-F238E27FC236}">
                    <a16:creationId xmlns:a16="http://schemas.microsoft.com/office/drawing/2014/main" xmlns="" id="{507B95BE-CEFA-483C-AF51-72F1736470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8" y="2590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UFODIAMOND">
                <a:extLst>
                  <a:ext uri="{FF2B5EF4-FFF2-40B4-BE49-F238E27FC236}">
                    <a16:creationId xmlns:a16="http://schemas.microsoft.com/office/drawing/2014/main" xmlns="" id="{6AE9C35C-5BD9-4803-BCD0-3B4B507604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2398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0" descr="UFODIAMOND">
                <a:extLst>
                  <a:ext uri="{FF2B5EF4-FFF2-40B4-BE49-F238E27FC236}">
                    <a16:creationId xmlns:a16="http://schemas.microsoft.com/office/drawing/2014/main" xmlns="" id="{F7BC02C3-C923-4571-9144-170C7529E4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6" y="251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1" descr="UFODIAMOND">
                <a:extLst>
                  <a:ext uri="{FF2B5EF4-FFF2-40B4-BE49-F238E27FC236}">
                    <a16:creationId xmlns:a16="http://schemas.microsoft.com/office/drawing/2014/main" xmlns="" id="{8A6758FD-2212-40DC-B18F-54B9985DED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" y="2081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2" descr="UFODIAMOND">
                <a:extLst>
                  <a:ext uri="{FF2B5EF4-FFF2-40B4-BE49-F238E27FC236}">
                    <a16:creationId xmlns:a16="http://schemas.microsoft.com/office/drawing/2014/main" xmlns="" id="{76C2810D-8A30-4625-849B-ACDADCD468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" y="2225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3" descr="UFODIAMOND">
                <a:extLst>
                  <a:ext uri="{FF2B5EF4-FFF2-40B4-BE49-F238E27FC236}">
                    <a16:creationId xmlns:a16="http://schemas.microsoft.com/office/drawing/2014/main" xmlns="" id="{6208E9E3-AA0D-441C-A4BB-B58BC1E2A5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4" descr="UFODIAMOND">
                <a:extLst>
                  <a:ext uri="{FF2B5EF4-FFF2-40B4-BE49-F238E27FC236}">
                    <a16:creationId xmlns:a16="http://schemas.microsoft.com/office/drawing/2014/main" xmlns="" id="{A8BAB432-795E-4E48-AE91-43255DE58B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3" y="2074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5" descr="UFODIAMOND">
                <a:extLst>
                  <a:ext uri="{FF2B5EF4-FFF2-40B4-BE49-F238E27FC236}">
                    <a16:creationId xmlns:a16="http://schemas.microsoft.com/office/drawing/2014/main" xmlns="" id="{EF24B011-25FC-4E26-ACF7-C7BBFD8A68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6" descr="UFODIAMOND">
                <a:extLst>
                  <a:ext uri="{FF2B5EF4-FFF2-40B4-BE49-F238E27FC236}">
                    <a16:creationId xmlns:a16="http://schemas.microsoft.com/office/drawing/2014/main" xmlns="" id="{ACEDFA3F-07FC-40E6-95DF-A7C88A5CAE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7" descr="UFODIAMOND">
                <a:extLst>
                  <a:ext uri="{FF2B5EF4-FFF2-40B4-BE49-F238E27FC236}">
                    <a16:creationId xmlns:a16="http://schemas.microsoft.com/office/drawing/2014/main" xmlns="" id="{FF0F7993-3AF0-48D1-B4CD-472A281E2A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5" y="222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8" descr="UFODIAMOND">
                <a:extLst>
                  <a:ext uri="{FF2B5EF4-FFF2-40B4-BE49-F238E27FC236}">
                    <a16:creationId xmlns:a16="http://schemas.microsoft.com/office/drawing/2014/main" xmlns="" id="{538D36FE-E912-4571-BA49-CE1F5D0128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5" y="2506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9" descr="UFODIAMOND">
                <a:extLst>
                  <a:ext uri="{FF2B5EF4-FFF2-40B4-BE49-F238E27FC236}">
                    <a16:creationId xmlns:a16="http://schemas.microsoft.com/office/drawing/2014/main" xmlns="" id="{D394E04D-39CC-471E-89DC-1AD17C1B58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7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Picture 20" descr="UFODIAMOND">
              <a:extLst>
                <a:ext uri="{FF2B5EF4-FFF2-40B4-BE49-F238E27FC236}">
                  <a16:creationId xmlns:a16="http://schemas.microsoft.com/office/drawing/2014/main" xmlns="" id="{4821BCA8-3B4B-4308-A5AA-DB4330AC2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400"/>
              <a:ext cx="1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113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40080" y="220656"/>
            <a:ext cx="9144000" cy="684755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 defTabSz="685766"/>
            <a:r>
              <a:rPr lang="zh-TW" altLang="en-US" sz="4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目標：</a:t>
            </a:r>
            <a:r>
              <a:rPr lang="en-US" altLang="zh-TW" sz="3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1500BV+IBV (</a:t>
            </a:r>
            <a:r>
              <a:rPr lang="zh-TW" altLang="en-US" sz="3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自用</a:t>
            </a:r>
            <a:r>
              <a:rPr lang="en-US" altLang="zh-TW" sz="3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3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零售</a:t>
            </a:r>
            <a:r>
              <a:rPr lang="en-US" altLang="zh-TW" sz="3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sz="33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69948" y="905410"/>
            <a:ext cx="2930036" cy="1018268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zh-TW" altLang="en-US" sz="3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</a:t>
            </a:r>
            <a:endParaRPr lang="en-US" altLang="zh-TW" sz="3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500BV</a:t>
            </a:r>
          </a:p>
        </p:txBody>
      </p:sp>
      <p:sp>
        <p:nvSpPr>
          <p:cNvPr id="13" name="Freeform 12"/>
          <p:cNvSpPr/>
          <p:nvPr/>
        </p:nvSpPr>
        <p:spPr>
          <a:xfrm>
            <a:off x="3106981" y="905413"/>
            <a:ext cx="2930036" cy="1018267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zh-TW" altLang="en-US" sz="3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</a:t>
            </a:r>
            <a:endParaRPr lang="en-US" altLang="zh-TW" sz="3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500BV</a:t>
            </a:r>
          </a:p>
        </p:txBody>
      </p:sp>
      <p:sp>
        <p:nvSpPr>
          <p:cNvPr id="14" name="Freeform 13"/>
          <p:cNvSpPr/>
          <p:nvPr/>
        </p:nvSpPr>
        <p:spPr>
          <a:xfrm>
            <a:off x="5744014" y="905413"/>
            <a:ext cx="2930036" cy="1018267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zh-TW" altLang="en-US" sz="3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</a:t>
            </a:r>
            <a:endParaRPr lang="en-US" altLang="zh-TW" sz="3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500BV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852713261"/>
              </p:ext>
            </p:extLst>
          </p:nvPr>
        </p:nvGraphicFramePr>
        <p:xfrm>
          <a:off x="395536" y="1923678"/>
          <a:ext cx="828092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267092095"/>
              </p:ext>
            </p:extLst>
          </p:nvPr>
        </p:nvGraphicFramePr>
        <p:xfrm>
          <a:off x="431542" y="2841780"/>
          <a:ext cx="828092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901459184"/>
              </p:ext>
            </p:extLst>
          </p:nvPr>
        </p:nvGraphicFramePr>
        <p:xfrm>
          <a:off x="425014" y="3759882"/>
          <a:ext cx="828092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pSp>
        <p:nvGrpSpPr>
          <p:cNvPr id="11" name="Group 4">
            <a:extLst>
              <a:ext uri="{FF2B5EF4-FFF2-40B4-BE49-F238E27FC236}">
                <a16:creationId xmlns:a16="http://schemas.microsoft.com/office/drawing/2014/main" xmlns="" id="{D1D012FD-F321-4C6F-BAE3-21C8A9828F8D}"/>
              </a:ext>
            </a:extLst>
          </p:cNvPr>
          <p:cNvGrpSpPr>
            <a:grpSpLocks/>
          </p:cNvGrpSpPr>
          <p:nvPr/>
        </p:nvGrpSpPr>
        <p:grpSpPr bwMode="auto">
          <a:xfrm>
            <a:off x="7675056" y="65229"/>
            <a:ext cx="1402684" cy="840182"/>
            <a:chOff x="2112" y="1922"/>
            <a:chExt cx="1336" cy="910"/>
          </a:xfrm>
        </p:grpSpPr>
        <p:grpSp>
          <p:nvGrpSpPr>
            <p:cNvPr id="15" name="Group 5">
              <a:extLst>
                <a:ext uri="{FF2B5EF4-FFF2-40B4-BE49-F238E27FC236}">
                  <a16:creationId xmlns:a16="http://schemas.microsoft.com/office/drawing/2014/main" xmlns="" id="{332062D2-C2B1-4DC9-80E5-9E43E3EF3B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1922"/>
              <a:ext cx="1336" cy="910"/>
              <a:chOff x="2112" y="1920"/>
              <a:chExt cx="1336" cy="910"/>
            </a:xfrm>
          </p:grpSpPr>
          <p:pic>
            <p:nvPicPr>
              <p:cNvPr id="17" name="Picture 6" descr="UFOPIN_06_1">
                <a:extLst>
                  <a:ext uri="{FF2B5EF4-FFF2-40B4-BE49-F238E27FC236}">
                    <a16:creationId xmlns:a16="http://schemas.microsoft.com/office/drawing/2014/main" xmlns="" id="{0DF916A5-FC6E-4E8F-824C-C2F278774E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920"/>
                <a:ext cx="1336" cy="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7" descr="UFODIAMOND">
                <a:extLst>
                  <a:ext uri="{FF2B5EF4-FFF2-40B4-BE49-F238E27FC236}">
                    <a16:creationId xmlns:a16="http://schemas.microsoft.com/office/drawing/2014/main" xmlns="" id="{52B92597-851C-45F7-9E04-C20F1E3AE7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3" y="258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8" descr="UFODIAMOND">
                <a:extLst>
                  <a:ext uri="{FF2B5EF4-FFF2-40B4-BE49-F238E27FC236}">
                    <a16:creationId xmlns:a16="http://schemas.microsoft.com/office/drawing/2014/main" xmlns="" id="{02F9CF6A-76FC-4503-A7EA-2218FF9B6C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8" y="2590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9" descr="UFODIAMOND">
                <a:extLst>
                  <a:ext uri="{FF2B5EF4-FFF2-40B4-BE49-F238E27FC236}">
                    <a16:creationId xmlns:a16="http://schemas.microsoft.com/office/drawing/2014/main" xmlns="" id="{A5BFEACD-BA12-45CC-8314-11148669EB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2398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0" descr="UFODIAMOND">
                <a:extLst>
                  <a:ext uri="{FF2B5EF4-FFF2-40B4-BE49-F238E27FC236}">
                    <a16:creationId xmlns:a16="http://schemas.microsoft.com/office/drawing/2014/main" xmlns="" id="{4D77B7D2-E45B-4EEC-B98B-EA8F8E8519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6" y="251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1" descr="UFODIAMOND">
                <a:extLst>
                  <a:ext uri="{FF2B5EF4-FFF2-40B4-BE49-F238E27FC236}">
                    <a16:creationId xmlns:a16="http://schemas.microsoft.com/office/drawing/2014/main" xmlns="" id="{BC98CEB4-AD50-47F4-9DB4-6832CB8094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" y="2081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2" descr="UFODIAMOND">
                <a:extLst>
                  <a:ext uri="{FF2B5EF4-FFF2-40B4-BE49-F238E27FC236}">
                    <a16:creationId xmlns:a16="http://schemas.microsoft.com/office/drawing/2014/main" xmlns="" id="{A3F61989-D006-4642-818A-28EB6FBCF5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" y="2225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3" descr="UFODIAMOND">
                <a:extLst>
                  <a:ext uri="{FF2B5EF4-FFF2-40B4-BE49-F238E27FC236}">
                    <a16:creationId xmlns:a16="http://schemas.microsoft.com/office/drawing/2014/main" xmlns="" id="{E31F6D4C-75E6-4027-9766-7EBB4C60A8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4" descr="UFODIAMOND">
                <a:extLst>
                  <a:ext uri="{FF2B5EF4-FFF2-40B4-BE49-F238E27FC236}">
                    <a16:creationId xmlns:a16="http://schemas.microsoft.com/office/drawing/2014/main" xmlns="" id="{59A80B51-A230-4D7C-A23B-3CAE0BEB25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3" y="2074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5" descr="UFODIAMOND">
                <a:extLst>
                  <a:ext uri="{FF2B5EF4-FFF2-40B4-BE49-F238E27FC236}">
                    <a16:creationId xmlns:a16="http://schemas.microsoft.com/office/drawing/2014/main" xmlns="" id="{A169C222-81D3-47D6-8D11-928577039C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6" descr="UFODIAMOND">
                <a:extLst>
                  <a:ext uri="{FF2B5EF4-FFF2-40B4-BE49-F238E27FC236}">
                    <a16:creationId xmlns:a16="http://schemas.microsoft.com/office/drawing/2014/main" xmlns="" id="{2F152CDA-CB66-418A-94D1-BE314F17D3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7" descr="UFODIAMOND">
                <a:extLst>
                  <a:ext uri="{FF2B5EF4-FFF2-40B4-BE49-F238E27FC236}">
                    <a16:creationId xmlns:a16="http://schemas.microsoft.com/office/drawing/2014/main" xmlns="" id="{9B48E8FD-8CB1-49DB-8987-B6B31569AB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5" y="222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18" descr="UFODIAMOND">
                <a:extLst>
                  <a:ext uri="{FF2B5EF4-FFF2-40B4-BE49-F238E27FC236}">
                    <a16:creationId xmlns:a16="http://schemas.microsoft.com/office/drawing/2014/main" xmlns="" id="{0F80C3D0-166B-45A2-8C2B-8529F6826E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5" y="2506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19" descr="UFODIAMOND">
                <a:extLst>
                  <a:ext uri="{FF2B5EF4-FFF2-40B4-BE49-F238E27FC236}">
                    <a16:creationId xmlns:a16="http://schemas.microsoft.com/office/drawing/2014/main" xmlns="" id="{DF9840DB-ACA4-42CC-9C3C-B295C8C60A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7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20" descr="UFODIAMOND">
              <a:extLst>
                <a:ext uri="{FF2B5EF4-FFF2-40B4-BE49-F238E27FC236}">
                  <a16:creationId xmlns:a16="http://schemas.microsoft.com/office/drawing/2014/main" xmlns="" id="{D8ED0307-F22F-46A1-B46B-5447FCCB26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400"/>
              <a:ext cx="1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744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  <p:bldGraphic spid="10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31540" y="118043"/>
            <a:ext cx="9144000" cy="684755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 defTabSz="685766"/>
            <a:r>
              <a:rPr lang="zh-TW" altLang="en-US" sz="4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目標：</a:t>
            </a:r>
            <a:r>
              <a:rPr lang="en-US" altLang="zh-TW" sz="3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HK$11500</a:t>
            </a:r>
            <a:r>
              <a:rPr lang="zh-TW" altLang="en-US" sz="3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夥伴商店消費</a:t>
            </a:r>
            <a:endParaRPr lang="en-US" sz="33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69948" y="910810"/>
            <a:ext cx="2930036" cy="1012871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</a:t>
            </a:r>
            <a:endParaRPr lang="en-US" altLang="zh-TW" sz="3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$4000</a:t>
            </a:r>
          </a:p>
        </p:txBody>
      </p:sp>
      <p:sp>
        <p:nvSpPr>
          <p:cNvPr id="13" name="Freeform 12"/>
          <p:cNvSpPr/>
          <p:nvPr/>
        </p:nvSpPr>
        <p:spPr>
          <a:xfrm>
            <a:off x="3106981" y="910810"/>
            <a:ext cx="2930036" cy="1012871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</a:t>
            </a:r>
            <a:endParaRPr lang="en-US" altLang="zh-TW" sz="3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$4000</a:t>
            </a:r>
          </a:p>
        </p:txBody>
      </p:sp>
      <p:sp>
        <p:nvSpPr>
          <p:cNvPr id="14" name="Freeform 13"/>
          <p:cNvSpPr/>
          <p:nvPr/>
        </p:nvSpPr>
        <p:spPr>
          <a:xfrm>
            <a:off x="5744014" y="910810"/>
            <a:ext cx="2930036" cy="1012871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</a:t>
            </a:r>
            <a:endParaRPr lang="en-US" altLang="zh-TW" sz="3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$4000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60749880"/>
              </p:ext>
            </p:extLst>
          </p:nvPr>
        </p:nvGraphicFramePr>
        <p:xfrm>
          <a:off x="395536" y="2139702"/>
          <a:ext cx="828092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79562093"/>
              </p:ext>
            </p:extLst>
          </p:nvPr>
        </p:nvGraphicFramePr>
        <p:xfrm>
          <a:off x="431542" y="3057804"/>
          <a:ext cx="828092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383407453"/>
              </p:ext>
            </p:extLst>
          </p:nvPr>
        </p:nvGraphicFramePr>
        <p:xfrm>
          <a:off x="425014" y="3975906"/>
          <a:ext cx="828092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pSp>
        <p:nvGrpSpPr>
          <p:cNvPr id="11" name="Group 4">
            <a:extLst>
              <a:ext uri="{FF2B5EF4-FFF2-40B4-BE49-F238E27FC236}">
                <a16:creationId xmlns:a16="http://schemas.microsoft.com/office/drawing/2014/main" xmlns="" id="{1DE6EFBC-4E0E-483B-8369-27D250762B16}"/>
              </a:ext>
            </a:extLst>
          </p:cNvPr>
          <p:cNvGrpSpPr>
            <a:grpSpLocks/>
          </p:cNvGrpSpPr>
          <p:nvPr/>
        </p:nvGrpSpPr>
        <p:grpSpPr bwMode="auto">
          <a:xfrm>
            <a:off x="7868239" y="65229"/>
            <a:ext cx="1209500" cy="864096"/>
            <a:chOff x="2112" y="1922"/>
            <a:chExt cx="1336" cy="910"/>
          </a:xfrm>
        </p:grpSpPr>
        <p:grpSp>
          <p:nvGrpSpPr>
            <p:cNvPr id="15" name="Group 5">
              <a:extLst>
                <a:ext uri="{FF2B5EF4-FFF2-40B4-BE49-F238E27FC236}">
                  <a16:creationId xmlns:a16="http://schemas.microsoft.com/office/drawing/2014/main" xmlns="" id="{7BD572D8-65F4-4E33-9451-874D838257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1922"/>
              <a:ext cx="1336" cy="910"/>
              <a:chOff x="2112" y="1920"/>
              <a:chExt cx="1336" cy="910"/>
            </a:xfrm>
          </p:grpSpPr>
          <p:pic>
            <p:nvPicPr>
              <p:cNvPr id="17" name="Picture 6" descr="UFOPIN_06_1">
                <a:extLst>
                  <a:ext uri="{FF2B5EF4-FFF2-40B4-BE49-F238E27FC236}">
                    <a16:creationId xmlns:a16="http://schemas.microsoft.com/office/drawing/2014/main" xmlns="" id="{1AAA8C8D-115C-4952-8DED-471872F7E8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920"/>
                <a:ext cx="1336" cy="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7" descr="UFODIAMOND">
                <a:extLst>
                  <a:ext uri="{FF2B5EF4-FFF2-40B4-BE49-F238E27FC236}">
                    <a16:creationId xmlns:a16="http://schemas.microsoft.com/office/drawing/2014/main" xmlns="" id="{96A59764-4FF7-467E-805C-A7E86D215E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3" y="258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8" descr="UFODIAMOND">
                <a:extLst>
                  <a:ext uri="{FF2B5EF4-FFF2-40B4-BE49-F238E27FC236}">
                    <a16:creationId xmlns:a16="http://schemas.microsoft.com/office/drawing/2014/main" xmlns="" id="{50703009-214B-44B4-8ED6-F56CDF6242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8" y="2590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9" descr="UFODIAMOND">
                <a:extLst>
                  <a:ext uri="{FF2B5EF4-FFF2-40B4-BE49-F238E27FC236}">
                    <a16:creationId xmlns:a16="http://schemas.microsoft.com/office/drawing/2014/main" xmlns="" id="{8DC58198-A64E-4A3B-954C-AC96D29905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2398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0" descr="UFODIAMOND">
                <a:extLst>
                  <a:ext uri="{FF2B5EF4-FFF2-40B4-BE49-F238E27FC236}">
                    <a16:creationId xmlns:a16="http://schemas.microsoft.com/office/drawing/2014/main" xmlns="" id="{0329DD7B-A2D9-4063-8F78-BDC938A7F0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6" y="251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1" descr="UFODIAMOND">
                <a:extLst>
                  <a:ext uri="{FF2B5EF4-FFF2-40B4-BE49-F238E27FC236}">
                    <a16:creationId xmlns:a16="http://schemas.microsoft.com/office/drawing/2014/main" xmlns="" id="{F5BDEDA0-8D27-4A3A-87A3-7AD1ECCE99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" y="2081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2" descr="UFODIAMOND">
                <a:extLst>
                  <a:ext uri="{FF2B5EF4-FFF2-40B4-BE49-F238E27FC236}">
                    <a16:creationId xmlns:a16="http://schemas.microsoft.com/office/drawing/2014/main" xmlns="" id="{9A47966D-0223-4110-A21E-2A9CBF5202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" y="2225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3" descr="UFODIAMOND">
                <a:extLst>
                  <a:ext uri="{FF2B5EF4-FFF2-40B4-BE49-F238E27FC236}">
                    <a16:creationId xmlns:a16="http://schemas.microsoft.com/office/drawing/2014/main" xmlns="" id="{35625962-9DBF-4FAD-8153-FCAED15AB8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4" descr="UFODIAMOND">
                <a:extLst>
                  <a:ext uri="{FF2B5EF4-FFF2-40B4-BE49-F238E27FC236}">
                    <a16:creationId xmlns:a16="http://schemas.microsoft.com/office/drawing/2014/main" xmlns="" id="{6F66149C-8E49-4DC6-A696-65A229C49F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3" y="2074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5" descr="UFODIAMOND">
                <a:extLst>
                  <a:ext uri="{FF2B5EF4-FFF2-40B4-BE49-F238E27FC236}">
                    <a16:creationId xmlns:a16="http://schemas.microsoft.com/office/drawing/2014/main" xmlns="" id="{AF015C96-00EE-4B41-9CE9-05CCCEBDF7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6" descr="UFODIAMOND">
                <a:extLst>
                  <a:ext uri="{FF2B5EF4-FFF2-40B4-BE49-F238E27FC236}">
                    <a16:creationId xmlns:a16="http://schemas.microsoft.com/office/drawing/2014/main" xmlns="" id="{0810AD82-E0B9-47F5-B156-A908E6EE26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7" descr="UFODIAMOND">
                <a:extLst>
                  <a:ext uri="{FF2B5EF4-FFF2-40B4-BE49-F238E27FC236}">
                    <a16:creationId xmlns:a16="http://schemas.microsoft.com/office/drawing/2014/main" xmlns="" id="{8BDE61D1-AE1C-4C4C-B496-77996DF3AD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5" y="222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18" descr="UFODIAMOND">
                <a:extLst>
                  <a:ext uri="{FF2B5EF4-FFF2-40B4-BE49-F238E27FC236}">
                    <a16:creationId xmlns:a16="http://schemas.microsoft.com/office/drawing/2014/main" xmlns="" id="{98134172-55F3-4272-A0CD-9216B07DD5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5" y="2506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19" descr="UFODIAMOND">
                <a:extLst>
                  <a:ext uri="{FF2B5EF4-FFF2-40B4-BE49-F238E27FC236}">
                    <a16:creationId xmlns:a16="http://schemas.microsoft.com/office/drawing/2014/main" xmlns="" id="{8893EFFC-49A2-4295-8053-1A1A8924EF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7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20" descr="UFODIAMOND">
              <a:extLst>
                <a:ext uri="{FF2B5EF4-FFF2-40B4-BE49-F238E27FC236}">
                  <a16:creationId xmlns:a16="http://schemas.microsoft.com/office/drawing/2014/main" xmlns="" id="{E092CFDA-F21C-4155-AF58-4027EE0F8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400"/>
              <a:ext cx="1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143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469948" y="910809"/>
            <a:ext cx="2930036" cy="879011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</a:t>
            </a:r>
            <a:endParaRPr lang="en-US" sz="3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106981" y="910809"/>
            <a:ext cx="2930036" cy="879011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</a:t>
            </a:r>
            <a:endParaRPr lang="en-US" sz="3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5744014" y="910809"/>
            <a:ext cx="2930036" cy="879011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</a:t>
            </a:r>
            <a:endParaRPr lang="en-US" sz="3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395536" y="1923678"/>
          <a:ext cx="828092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>
            <p:extLst/>
          </p:nvPr>
        </p:nvGraphicFramePr>
        <p:xfrm>
          <a:off x="431542" y="2841780"/>
          <a:ext cx="828092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 9"/>
          <p:cNvGraphicFramePr/>
          <p:nvPr>
            <p:extLst/>
          </p:nvPr>
        </p:nvGraphicFramePr>
        <p:xfrm>
          <a:off x="425014" y="3759882"/>
          <a:ext cx="828092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1" name="Rectangle 10"/>
          <p:cNvSpPr/>
          <p:nvPr/>
        </p:nvSpPr>
        <p:spPr>
          <a:xfrm>
            <a:off x="-267845" y="226055"/>
            <a:ext cx="9144000" cy="684755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 defTabSz="685766"/>
            <a:r>
              <a:rPr lang="zh-TW" altLang="en-US" sz="4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目標：推薦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兩名</a:t>
            </a:r>
            <a:r>
              <a:rPr lang="zh-TW" altLang="en-US" sz="4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新夥伴</a:t>
            </a:r>
            <a:endParaRPr lang="en-US" sz="40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xmlns="" id="{B24AFE79-9350-44FC-B38D-F6FDDB866FC8}"/>
              </a:ext>
            </a:extLst>
          </p:cNvPr>
          <p:cNvGrpSpPr>
            <a:grpSpLocks/>
          </p:cNvGrpSpPr>
          <p:nvPr/>
        </p:nvGrpSpPr>
        <p:grpSpPr bwMode="auto">
          <a:xfrm>
            <a:off x="7675056" y="65231"/>
            <a:ext cx="1402684" cy="837459"/>
            <a:chOff x="2112" y="1922"/>
            <a:chExt cx="1336" cy="910"/>
          </a:xfrm>
        </p:grpSpPr>
        <p:grpSp>
          <p:nvGrpSpPr>
            <p:cNvPr id="16" name="Group 5">
              <a:extLst>
                <a:ext uri="{FF2B5EF4-FFF2-40B4-BE49-F238E27FC236}">
                  <a16:creationId xmlns:a16="http://schemas.microsoft.com/office/drawing/2014/main" xmlns="" id="{5F12C82B-0456-45AB-90E7-33FB0C7AFA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1922"/>
              <a:ext cx="1336" cy="910"/>
              <a:chOff x="2112" y="1920"/>
              <a:chExt cx="1336" cy="910"/>
            </a:xfrm>
          </p:grpSpPr>
          <p:pic>
            <p:nvPicPr>
              <p:cNvPr id="18" name="Picture 6" descr="UFOPIN_06_1">
                <a:extLst>
                  <a:ext uri="{FF2B5EF4-FFF2-40B4-BE49-F238E27FC236}">
                    <a16:creationId xmlns:a16="http://schemas.microsoft.com/office/drawing/2014/main" xmlns="" id="{A6064EB6-4C41-483D-8923-89250A9048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920"/>
                <a:ext cx="1336" cy="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7" descr="UFODIAMOND">
                <a:extLst>
                  <a:ext uri="{FF2B5EF4-FFF2-40B4-BE49-F238E27FC236}">
                    <a16:creationId xmlns:a16="http://schemas.microsoft.com/office/drawing/2014/main" xmlns="" id="{189A712B-99FA-4C4F-B14D-82DC11B27E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3" y="258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8" descr="UFODIAMOND">
                <a:extLst>
                  <a:ext uri="{FF2B5EF4-FFF2-40B4-BE49-F238E27FC236}">
                    <a16:creationId xmlns:a16="http://schemas.microsoft.com/office/drawing/2014/main" xmlns="" id="{89F051DA-730F-4F8B-9412-6D1759D62D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8" y="2590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 descr="UFODIAMOND">
                <a:extLst>
                  <a:ext uri="{FF2B5EF4-FFF2-40B4-BE49-F238E27FC236}">
                    <a16:creationId xmlns:a16="http://schemas.microsoft.com/office/drawing/2014/main" xmlns="" id="{3F9E5C35-6A07-40AA-8662-CF6D02E6E7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2398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0" descr="UFODIAMOND">
                <a:extLst>
                  <a:ext uri="{FF2B5EF4-FFF2-40B4-BE49-F238E27FC236}">
                    <a16:creationId xmlns:a16="http://schemas.microsoft.com/office/drawing/2014/main" xmlns="" id="{52FF3648-89CF-4985-817E-D4AACC6C4C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6" y="251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1" descr="UFODIAMOND">
                <a:extLst>
                  <a:ext uri="{FF2B5EF4-FFF2-40B4-BE49-F238E27FC236}">
                    <a16:creationId xmlns:a16="http://schemas.microsoft.com/office/drawing/2014/main" xmlns="" id="{535DBFD2-F563-49EF-A3FD-F2FF232948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" y="2081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2" descr="UFODIAMOND">
                <a:extLst>
                  <a:ext uri="{FF2B5EF4-FFF2-40B4-BE49-F238E27FC236}">
                    <a16:creationId xmlns:a16="http://schemas.microsoft.com/office/drawing/2014/main" xmlns="" id="{2860A143-A6E9-443E-AAED-C8F63A84D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" y="2225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3" descr="UFODIAMOND">
                <a:extLst>
                  <a:ext uri="{FF2B5EF4-FFF2-40B4-BE49-F238E27FC236}">
                    <a16:creationId xmlns:a16="http://schemas.microsoft.com/office/drawing/2014/main" xmlns="" id="{7D7646F0-66B6-4EC6-B43A-41B6487278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4" descr="UFODIAMOND">
                <a:extLst>
                  <a:ext uri="{FF2B5EF4-FFF2-40B4-BE49-F238E27FC236}">
                    <a16:creationId xmlns:a16="http://schemas.microsoft.com/office/drawing/2014/main" xmlns="" id="{27DF06C1-6C8F-4551-8098-F43501EFE4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3" y="2074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5" descr="UFODIAMOND">
                <a:extLst>
                  <a:ext uri="{FF2B5EF4-FFF2-40B4-BE49-F238E27FC236}">
                    <a16:creationId xmlns:a16="http://schemas.microsoft.com/office/drawing/2014/main" xmlns="" id="{A8C48E6B-0236-4CBD-8EF5-9F6088CD26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6" descr="UFODIAMOND">
                <a:extLst>
                  <a:ext uri="{FF2B5EF4-FFF2-40B4-BE49-F238E27FC236}">
                    <a16:creationId xmlns:a16="http://schemas.microsoft.com/office/drawing/2014/main" xmlns="" id="{1CD8F9E4-423D-4C2D-87A0-9F1A559160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17" descr="UFODIAMOND">
                <a:extLst>
                  <a:ext uri="{FF2B5EF4-FFF2-40B4-BE49-F238E27FC236}">
                    <a16:creationId xmlns:a16="http://schemas.microsoft.com/office/drawing/2014/main" xmlns="" id="{40661EC9-D549-4F29-A1D8-7C98C1BCD9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5" y="222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18" descr="UFODIAMOND">
                <a:extLst>
                  <a:ext uri="{FF2B5EF4-FFF2-40B4-BE49-F238E27FC236}">
                    <a16:creationId xmlns:a16="http://schemas.microsoft.com/office/drawing/2014/main" xmlns="" id="{DD750E27-8B09-42DA-818B-0F138B22BF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5" y="2506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19" descr="UFODIAMOND">
                <a:extLst>
                  <a:ext uri="{FF2B5EF4-FFF2-40B4-BE49-F238E27FC236}">
                    <a16:creationId xmlns:a16="http://schemas.microsoft.com/office/drawing/2014/main" xmlns="" id="{1D9025BC-73D8-4C8D-83F3-32DFAB41C1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7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20" descr="UFODIAMOND">
              <a:extLst>
                <a:ext uri="{FF2B5EF4-FFF2-40B4-BE49-F238E27FC236}">
                  <a16:creationId xmlns:a16="http://schemas.microsoft.com/office/drawing/2014/main" xmlns="" id="{459EC47F-09E5-496F-9BDC-42AD1E99DA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400"/>
              <a:ext cx="1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019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22301" y="241968"/>
            <a:ext cx="9144000" cy="684755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 defTabSz="685766"/>
            <a:r>
              <a:rPr lang="zh-TW" altLang="en-US" sz="4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目標：推薦兩名新夥伴</a:t>
            </a:r>
            <a:endParaRPr lang="en-US" sz="40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17119113"/>
              </p:ext>
            </p:extLst>
          </p:nvPr>
        </p:nvGraphicFramePr>
        <p:xfrm>
          <a:off x="1524000" y="987574"/>
          <a:ext cx="6096000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C:\Users\celinel\AppData\Local\Microsoft\Windows\Temporary Internet Files\Content.IE5\HGSPOXVU\7411702xsmall-thumbs-up-web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48" y="4083918"/>
            <a:ext cx="1157470" cy="75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F820FED-39F6-47C1-A085-02ACFE2BA766}"/>
              </a:ext>
            </a:extLst>
          </p:cNvPr>
          <p:cNvGrpSpPr>
            <a:grpSpLocks/>
          </p:cNvGrpSpPr>
          <p:nvPr/>
        </p:nvGrpSpPr>
        <p:grpSpPr bwMode="auto">
          <a:xfrm>
            <a:off x="7641597" y="82715"/>
            <a:ext cx="1402684" cy="837459"/>
            <a:chOff x="2112" y="1922"/>
            <a:chExt cx="1336" cy="91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1B824E05-78B2-48A5-918D-D5E95A6C35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1922"/>
              <a:ext cx="1336" cy="910"/>
              <a:chOff x="2112" y="1920"/>
              <a:chExt cx="1336" cy="910"/>
            </a:xfrm>
          </p:grpSpPr>
          <p:pic>
            <p:nvPicPr>
              <p:cNvPr id="8" name="Picture 6" descr="UFOPIN_06_1">
                <a:extLst>
                  <a:ext uri="{FF2B5EF4-FFF2-40B4-BE49-F238E27FC236}">
                    <a16:creationId xmlns:a16="http://schemas.microsoft.com/office/drawing/2014/main" xmlns="" id="{A95A4205-C8DB-4E43-AD52-921482F719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920"/>
                <a:ext cx="1336" cy="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7" descr="UFODIAMOND">
                <a:extLst>
                  <a:ext uri="{FF2B5EF4-FFF2-40B4-BE49-F238E27FC236}">
                    <a16:creationId xmlns:a16="http://schemas.microsoft.com/office/drawing/2014/main" xmlns="" id="{5CB87DC2-5078-4564-B0DF-071D96BCD8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3" y="258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8" descr="UFODIAMOND">
                <a:extLst>
                  <a:ext uri="{FF2B5EF4-FFF2-40B4-BE49-F238E27FC236}">
                    <a16:creationId xmlns:a16="http://schemas.microsoft.com/office/drawing/2014/main" xmlns="" id="{05CF9784-7B3E-465A-B622-9706BC97D0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8" y="2590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9" descr="UFODIAMOND">
                <a:extLst>
                  <a:ext uri="{FF2B5EF4-FFF2-40B4-BE49-F238E27FC236}">
                    <a16:creationId xmlns:a16="http://schemas.microsoft.com/office/drawing/2014/main" xmlns="" id="{1D88BAA1-035C-4A91-BE7E-DE51DFDE68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2398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0" descr="UFODIAMOND">
                <a:extLst>
                  <a:ext uri="{FF2B5EF4-FFF2-40B4-BE49-F238E27FC236}">
                    <a16:creationId xmlns:a16="http://schemas.microsoft.com/office/drawing/2014/main" xmlns="" id="{862126D4-9748-4DBB-8A6B-33AC7DE0D7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6" y="251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1" descr="UFODIAMOND">
                <a:extLst>
                  <a:ext uri="{FF2B5EF4-FFF2-40B4-BE49-F238E27FC236}">
                    <a16:creationId xmlns:a16="http://schemas.microsoft.com/office/drawing/2014/main" xmlns="" id="{EC0DD29D-4D0F-4188-B060-E3A2C4B66F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" y="2081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2" descr="UFODIAMOND">
                <a:extLst>
                  <a:ext uri="{FF2B5EF4-FFF2-40B4-BE49-F238E27FC236}">
                    <a16:creationId xmlns:a16="http://schemas.microsoft.com/office/drawing/2014/main" xmlns="" id="{5DF38730-8CF7-41B3-800C-4C65006FBF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" y="2225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3" descr="UFODIAMOND">
                <a:extLst>
                  <a:ext uri="{FF2B5EF4-FFF2-40B4-BE49-F238E27FC236}">
                    <a16:creationId xmlns:a16="http://schemas.microsoft.com/office/drawing/2014/main" xmlns="" id="{1F395A2D-E1A6-4E60-B150-0178469A62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4" descr="UFODIAMOND">
                <a:extLst>
                  <a:ext uri="{FF2B5EF4-FFF2-40B4-BE49-F238E27FC236}">
                    <a16:creationId xmlns:a16="http://schemas.microsoft.com/office/drawing/2014/main" xmlns="" id="{227E038C-5789-4CA0-9311-3CFB2FD0B8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3" y="2074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5" descr="UFODIAMOND">
                <a:extLst>
                  <a:ext uri="{FF2B5EF4-FFF2-40B4-BE49-F238E27FC236}">
                    <a16:creationId xmlns:a16="http://schemas.microsoft.com/office/drawing/2014/main" xmlns="" id="{D0BBBB27-DADC-4641-A7B4-752246C025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6" descr="UFODIAMOND">
                <a:extLst>
                  <a:ext uri="{FF2B5EF4-FFF2-40B4-BE49-F238E27FC236}">
                    <a16:creationId xmlns:a16="http://schemas.microsoft.com/office/drawing/2014/main" xmlns="" id="{73A854D9-2728-4881-B980-DB73876BE3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7" descr="UFODIAMOND">
                <a:extLst>
                  <a:ext uri="{FF2B5EF4-FFF2-40B4-BE49-F238E27FC236}">
                    <a16:creationId xmlns:a16="http://schemas.microsoft.com/office/drawing/2014/main" xmlns="" id="{F0131B31-BB2C-4F52-9F14-DDB7A305BB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5" y="222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8" descr="UFODIAMOND">
                <a:extLst>
                  <a:ext uri="{FF2B5EF4-FFF2-40B4-BE49-F238E27FC236}">
                    <a16:creationId xmlns:a16="http://schemas.microsoft.com/office/drawing/2014/main" xmlns="" id="{E3C0C73D-8681-4591-8D7B-9CCDD24EB3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5" y="2506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9" descr="UFODIAMOND">
                <a:extLst>
                  <a:ext uri="{FF2B5EF4-FFF2-40B4-BE49-F238E27FC236}">
                    <a16:creationId xmlns:a16="http://schemas.microsoft.com/office/drawing/2014/main" xmlns="" id="{FA1ECCD0-13FD-4C10-A3E5-DC85BD5D57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7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20" descr="UFODIAMOND">
              <a:extLst>
                <a:ext uri="{FF2B5EF4-FFF2-40B4-BE49-F238E27FC236}">
                  <a16:creationId xmlns:a16="http://schemas.microsoft.com/office/drawing/2014/main" xmlns="" id="{27B17896-8551-4B7E-972A-5EBE7F69A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400"/>
              <a:ext cx="1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435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03" y="504371"/>
            <a:ext cx="3848979" cy="384897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63503" y="504369"/>
            <a:ext cx="3848979" cy="3984504"/>
            <a:chOff x="4457700" y="1635033"/>
            <a:chExt cx="4779818" cy="5131972"/>
          </a:xfrm>
        </p:grpSpPr>
        <p:sp>
          <p:nvSpPr>
            <p:cNvPr id="2" name="Rectangle 1"/>
            <p:cNvSpPr/>
            <p:nvPr/>
          </p:nvSpPr>
          <p:spPr>
            <a:xfrm>
              <a:off x="4457700" y="1635033"/>
              <a:ext cx="4779818" cy="51319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en-US" sz="1400">
                <a:solidFill>
                  <a:prstClr val="white"/>
                </a:solidFill>
              </a:endParaRPr>
            </a:p>
          </p:txBody>
        </p:sp>
        <p:pic>
          <p:nvPicPr>
            <p:cNvPr id="7" name="Picture 6" descr="A close up of a logo&#10;&#10;Description generated with very high confidence">
              <a:extLst>
                <a:ext uri="{FF2B5EF4-FFF2-40B4-BE49-F238E27FC236}">
                  <a16:creationId xmlns="" xmlns:a16="http://schemas.microsoft.com/office/drawing/2014/main" id="{C3A358CA-11A9-4A73-A75F-1415FF57F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5812" y="2497478"/>
              <a:ext cx="3843593" cy="3702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093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22BE5C-CF9B-4FFB-AA08-E43349F10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1FFB9006-C69F-4545-B045-38EB81856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23796" cy="1809946"/>
          </a:xfrm>
          <a:prstGeom prst="rect">
            <a:avLst/>
          </a:prstGeom>
        </p:spPr>
      </p:pic>
      <p:pic>
        <p:nvPicPr>
          <p:cNvPr id="13" name="Content Placeholder 12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xmlns="" id="{4DE9F7BA-834B-495C-B857-CA04244ED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19168" y="1915942"/>
            <a:ext cx="3721201" cy="2480801"/>
          </a:xfrm>
        </p:spPr>
      </p:pic>
      <p:pic>
        <p:nvPicPr>
          <p:cNvPr id="15" name="Picture 14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xmlns="" id="{0B3AA8BF-195A-498F-AE22-7165BBC22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908" y="510778"/>
            <a:ext cx="3337246" cy="22171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64FCD2-766E-4886-9BD7-E0E91F63BE5E}"/>
              </a:ext>
            </a:extLst>
          </p:cNvPr>
          <p:cNvSpPr txBox="1"/>
          <p:nvPr/>
        </p:nvSpPr>
        <p:spPr>
          <a:xfrm>
            <a:off x="1672480" y="921768"/>
            <a:ext cx="1456441" cy="700192"/>
          </a:xfrm>
          <a:prstGeom prst="rect">
            <a:avLst/>
          </a:prstGeom>
          <a:solidFill>
            <a:schemeClr val="bg2"/>
          </a:solidFill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zh-TW" altLang="en-US" sz="4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紀律</a:t>
            </a:r>
            <a:endParaRPr lang="en-US" sz="4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289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clothing&#10;&#10;Description generated with high confidence">
            <a:extLst>
              <a:ext uri="{FF2B5EF4-FFF2-40B4-BE49-F238E27FC236}">
                <a16:creationId xmlns:a16="http://schemas.microsoft.com/office/drawing/2014/main" xmlns="" id="{238AD09F-E433-44AD-8C39-0F707247D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049" y="1163122"/>
            <a:ext cx="3540013" cy="2436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xmlns="" id="{7ADAEA82-2E80-4BD5-B2F1-7233D6D41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337" y="464821"/>
            <a:ext cx="2980730" cy="2980730"/>
          </a:xfrm>
          <a:prstGeom prst="rect">
            <a:avLst/>
          </a:prstGeom>
        </p:spPr>
      </p:pic>
      <p:pic>
        <p:nvPicPr>
          <p:cNvPr id="9" name="Picture 8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xmlns="" id="{3AA1201B-F23B-4570-B6F3-5FE367B50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07296">
            <a:off x="6632062" y="2724151"/>
            <a:ext cx="2585315" cy="1938986"/>
          </a:xfrm>
          <a:prstGeom prst="rect">
            <a:avLst/>
          </a:prstGeom>
        </p:spPr>
      </p:pic>
      <p:pic>
        <p:nvPicPr>
          <p:cNvPr id="11" name="Picture 10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xmlns="" id="{7F256A17-F174-49B5-A821-82AA7A5CC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264272">
            <a:off x="4187719" y="2598740"/>
            <a:ext cx="2594552" cy="19459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8FB272-716D-476B-928F-CEB0C2C3D29F}"/>
              </a:ext>
            </a:extLst>
          </p:cNvPr>
          <p:cNvSpPr txBox="1"/>
          <p:nvPr/>
        </p:nvSpPr>
        <p:spPr>
          <a:xfrm>
            <a:off x="2665073" y="4328644"/>
            <a:ext cx="2065785" cy="484748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zh-TW" altLang="en-US" sz="27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自我增值</a:t>
            </a:r>
            <a:endParaRPr lang="en-US" sz="2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A54B778-84E5-4AE2-9F7B-308009C47BF5}"/>
              </a:ext>
            </a:extLst>
          </p:cNvPr>
          <p:cNvSpPr txBox="1"/>
          <p:nvPr/>
        </p:nvSpPr>
        <p:spPr>
          <a:xfrm>
            <a:off x="7170517" y="1786582"/>
            <a:ext cx="1799832" cy="484748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zh-TW" altLang="en-US" sz="2700" b="1" u="sng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產生效益</a:t>
            </a:r>
            <a:endParaRPr lang="en-US" sz="2700" b="1" u="sng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5176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42727" y="311077"/>
            <a:ext cx="8856984" cy="857250"/>
          </a:xfrm>
        </p:spPr>
        <p:txBody>
          <a:bodyPr vert="horz" anchor="ctr">
            <a:norm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MUFO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週訓練  幹部成員組織架構圖</a:t>
            </a:r>
          </a:p>
        </p:txBody>
      </p:sp>
      <p:pic>
        <p:nvPicPr>
          <p:cNvPr id="17411" name="資料庫圖表 1"/>
          <p:cNvPicPr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025" b="-20197"/>
          <a:stretch>
            <a:fillRect/>
          </a:stretch>
        </p:blipFill>
        <p:spPr>
          <a:xfrm>
            <a:off x="575469" y="687181"/>
            <a:ext cx="7993062" cy="2430066"/>
          </a:xfrm>
        </p:spPr>
      </p:pic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836170" y="2910188"/>
            <a:ext cx="650174" cy="501001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243F60">
                <a:alpha val="50000"/>
              </a:srgbClr>
            </a:outerShdw>
          </a:effectLst>
        </p:spPr>
        <p:txBody>
          <a:bodyPr lIns="68577" tIns="34289" rIns="68577" bIns="34289"/>
          <a:lstStyle>
            <a:lvl1pPr>
              <a:defRPr>
                <a:solidFill>
                  <a:schemeClr val="tx1"/>
                </a:solidFill>
                <a:latin typeface="Cambria" charset="0"/>
                <a:ea typeface="新細明體" charset="0"/>
                <a:cs typeface="新細明體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9pPr>
          </a:lstStyle>
          <a:p>
            <a:pPr algn="ctr" defTabSz="685766">
              <a:defRPr/>
            </a:pPr>
            <a:r>
              <a:rPr lang="zh-TW" altLang="en-US" sz="1200" dirty="0">
                <a:solidFill>
                  <a:srgbClr val="0005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組員</a:t>
            </a:r>
          </a:p>
          <a:p>
            <a:pPr algn="ctr" defTabSz="685766">
              <a:defRPr/>
            </a:pPr>
            <a:r>
              <a:rPr lang="en-US" altLang="zh-TW" sz="1200" dirty="0">
                <a:solidFill>
                  <a:srgbClr val="0005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6~8</a:t>
            </a:r>
            <a:r>
              <a:rPr lang="zh-TW" altLang="en-US" sz="1200" dirty="0">
                <a:solidFill>
                  <a:srgbClr val="0005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</a:t>
            </a:r>
            <a:endParaRPr lang="zh-TW" altLang="en-US" dirty="0">
              <a:solidFill>
                <a:srgbClr val="00051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13" name="AutoShape 8"/>
          <p:cNvSpPr>
            <a:spLocks noChangeArrowheads="1"/>
          </p:cNvSpPr>
          <p:nvPr/>
        </p:nvSpPr>
        <p:spPr bwMode="auto">
          <a:xfrm>
            <a:off x="1116016" y="2747072"/>
            <a:ext cx="90487" cy="142875"/>
          </a:xfrm>
          <a:prstGeom prst="downArrow">
            <a:avLst>
              <a:gd name="adj1" fmla="val 50000"/>
              <a:gd name="adj2" fmla="val 52632"/>
            </a:avLst>
          </a:prstGeom>
          <a:gradFill rotWithShape="0">
            <a:gsLst>
              <a:gs pos="0">
                <a:srgbClr val="95B3D7"/>
              </a:gs>
              <a:gs pos="50000">
                <a:srgbClr val="4F81BD"/>
              </a:gs>
              <a:gs pos="100000">
                <a:srgbClr val="95B3D7"/>
              </a:gs>
            </a:gsLst>
            <a:lin ang="5400000" scaled="1"/>
          </a:gra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lIns="68577" tIns="34289" rIns="68577" bIns="34289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defTabSz="685766" eaLnBrk="1" hangingPunct="1">
              <a:spcBef>
                <a:spcPct val="0"/>
              </a:spcBef>
              <a:buClrTx/>
              <a:buSzTx/>
              <a:buNone/>
            </a:pPr>
            <a:endParaRPr lang="zh-TW" altLang="en-US" sz="18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14" name="AutoShape 9"/>
          <p:cNvSpPr>
            <a:spLocks noChangeArrowheads="1"/>
          </p:cNvSpPr>
          <p:nvPr/>
        </p:nvSpPr>
        <p:spPr bwMode="auto">
          <a:xfrm>
            <a:off x="2484442" y="2747072"/>
            <a:ext cx="90487" cy="142875"/>
          </a:xfrm>
          <a:prstGeom prst="downArrow">
            <a:avLst>
              <a:gd name="adj1" fmla="val 50000"/>
              <a:gd name="adj2" fmla="val 52632"/>
            </a:avLst>
          </a:prstGeom>
          <a:gradFill rotWithShape="0">
            <a:gsLst>
              <a:gs pos="0">
                <a:srgbClr val="95B3D7"/>
              </a:gs>
              <a:gs pos="50000">
                <a:srgbClr val="4F81BD"/>
              </a:gs>
              <a:gs pos="100000">
                <a:srgbClr val="95B3D7"/>
              </a:gs>
            </a:gsLst>
            <a:lin ang="5400000" scaled="1"/>
          </a:gra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lIns="68577" tIns="34289" rIns="68577" bIns="34289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defTabSz="685766" eaLnBrk="1" hangingPunct="1">
              <a:spcBef>
                <a:spcPct val="0"/>
              </a:spcBef>
              <a:buClrTx/>
              <a:buSzTx/>
              <a:buNone/>
            </a:pPr>
            <a:endParaRPr lang="zh-TW" altLang="en-US" sz="18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15" name="AutoShape 10"/>
          <p:cNvSpPr>
            <a:spLocks noChangeArrowheads="1"/>
          </p:cNvSpPr>
          <p:nvPr/>
        </p:nvSpPr>
        <p:spPr bwMode="auto">
          <a:xfrm>
            <a:off x="3807805" y="2747072"/>
            <a:ext cx="90488" cy="142875"/>
          </a:xfrm>
          <a:prstGeom prst="downArrow">
            <a:avLst>
              <a:gd name="adj1" fmla="val 50000"/>
              <a:gd name="adj2" fmla="val 52631"/>
            </a:avLst>
          </a:prstGeom>
          <a:gradFill rotWithShape="0">
            <a:gsLst>
              <a:gs pos="0">
                <a:srgbClr val="95B3D7"/>
              </a:gs>
              <a:gs pos="50000">
                <a:srgbClr val="4F81BD"/>
              </a:gs>
              <a:gs pos="100000">
                <a:srgbClr val="95B3D7"/>
              </a:gs>
            </a:gsLst>
            <a:lin ang="5400000" scaled="1"/>
          </a:gra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lIns="68577" tIns="34289" rIns="68577" bIns="34289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defTabSz="685766" eaLnBrk="1" hangingPunct="1">
              <a:spcBef>
                <a:spcPct val="0"/>
              </a:spcBef>
              <a:buClrTx/>
              <a:buSzTx/>
              <a:buNone/>
            </a:pPr>
            <a:endParaRPr lang="zh-TW" altLang="en-US" sz="18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16" name="AutoShape 11"/>
          <p:cNvSpPr>
            <a:spLocks noChangeArrowheads="1"/>
          </p:cNvSpPr>
          <p:nvPr/>
        </p:nvSpPr>
        <p:spPr bwMode="auto">
          <a:xfrm>
            <a:off x="5202238" y="2747072"/>
            <a:ext cx="90488" cy="142875"/>
          </a:xfrm>
          <a:prstGeom prst="downArrow">
            <a:avLst>
              <a:gd name="adj1" fmla="val 50000"/>
              <a:gd name="adj2" fmla="val 52631"/>
            </a:avLst>
          </a:prstGeom>
          <a:gradFill rotWithShape="0">
            <a:gsLst>
              <a:gs pos="0">
                <a:srgbClr val="95B3D7"/>
              </a:gs>
              <a:gs pos="50000">
                <a:srgbClr val="4F81BD"/>
              </a:gs>
              <a:gs pos="100000">
                <a:srgbClr val="95B3D7"/>
              </a:gs>
            </a:gsLst>
            <a:lin ang="5400000" scaled="1"/>
          </a:gra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lIns="68577" tIns="34289" rIns="68577" bIns="34289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defTabSz="685766" eaLnBrk="1" hangingPunct="1">
              <a:spcBef>
                <a:spcPct val="0"/>
              </a:spcBef>
              <a:buClrTx/>
              <a:buSzTx/>
              <a:buNone/>
            </a:pPr>
            <a:endParaRPr lang="zh-TW" altLang="en-US" sz="18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17" name="AutoShape 12"/>
          <p:cNvSpPr>
            <a:spLocks noChangeArrowheads="1"/>
          </p:cNvSpPr>
          <p:nvPr/>
        </p:nvSpPr>
        <p:spPr bwMode="auto">
          <a:xfrm>
            <a:off x="6588127" y="2747072"/>
            <a:ext cx="90488" cy="142875"/>
          </a:xfrm>
          <a:prstGeom prst="downArrow">
            <a:avLst>
              <a:gd name="adj1" fmla="val 50000"/>
              <a:gd name="adj2" fmla="val 52631"/>
            </a:avLst>
          </a:prstGeom>
          <a:gradFill rotWithShape="0">
            <a:gsLst>
              <a:gs pos="0">
                <a:srgbClr val="95B3D7"/>
              </a:gs>
              <a:gs pos="50000">
                <a:srgbClr val="4F81BD"/>
              </a:gs>
              <a:gs pos="100000">
                <a:srgbClr val="95B3D7"/>
              </a:gs>
            </a:gsLst>
            <a:lin ang="5400000" scaled="1"/>
          </a:gra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lIns="68577" tIns="34289" rIns="68577" bIns="34289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defTabSz="685766" eaLnBrk="1" hangingPunct="1">
              <a:spcBef>
                <a:spcPct val="0"/>
              </a:spcBef>
              <a:buClrTx/>
              <a:buSzTx/>
              <a:buNone/>
            </a:pPr>
            <a:endParaRPr lang="zh-TW" altLang="en-US" sz="18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18" name="AutoShape 13"/>
          <p:cNvSpPr>
            <a:spLocks noChangeArrowheads="1"/>
          </p:cNvSpPr>
          <p:nvPr/>
        </p:nvSpPr>
        <p:spPr bwMode="auto">
          <a:xfrm>
            <a:off x="7898640" y="2742221"/>
            <a:ext cx="90487" cy="142875"/>
          </a:xfrm>
          <a:prstGeom prst="downArrow">
            <a:avLst>
              <a:gd name="adj1" fmla="val 50000"/>
              <a:gd name="adj2" fmla="val 52632"/>
            </a:avLst>
          </a:prstGeom>
          <a:gradFill rotWithShape="0">
            <a:gsLst>
              <a:gs pos="0">
                <a:srgbClr val="95B3D7"/>
              </a:gs>
              <a:gs pos="50000">
                <a:srgbClr val="4F81BD"/>
              </a:gs>
              <a:gs pos="100000">
                <a:srgbClr val="95B3D7"/>
              </a:gs>
            </a:gsLst>
            <a:lin ang="5400000" scaled="1"/>
          </a:gradFill>
          <a:ln w="12700">
            <a:solidFill>
              <a:srgbClr val="4F81BD"/>
            </a:solidFill>
            <a:miter lim="800000"/>
            <a:headEnd/>
            <a:tailEnd/>
          </a:ln>
        </p:spPr>
        <p:txBody>
          <a:bodyPr lIns="68577" tIns="34289" rIns="68577" bIns="34289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defTabSz="685766" eaLnBrk="1" hangingPunct="1">
              <a:spcBef>
                <a:spcPct val="0"/>
              </a:spcBef>
              <a:buClrTx/>
              <a:buSzTx/>
              <a:buNone/>
            </a:pPr>
            <a:endParaRPr lang="zh-TW" altLang="en-US" sz="18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379" name="Text Box 14"/>
          <p:cNvSpPr txBox="1">
            <a:spLocks noChangeArrowheads="1"/>
          </p:cNvSpPr>
          <p:nvPr/>
        </p:nvSpPr>
        <p:spPr bwMode="auto">
          <a:xfrm>
            <a:off x="2244439" y="2910188"/>
            <a:ext cx="694706" cy="501001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243F60">
                <a:alpha val="50000"/>
              </a:srgbClr>
            </a:outerShdw>
          </a:effectLst>
        </p:spPr>
        <p:txBody>
          <a:bodyPr lIns="68577" tIns="34289" rIns="68577" bIns="34289"/>
          <a:lstStyle>
            <a:lvl1pPr>
              <a:defRPr>
                <a:solidFill>
                  <a:schemeClr val="tx1"/>
                </a:solidFill>
                <a:latin typeface="Cambria" charset="0"/>
                <a:ea typeface="新細明體" charset="0"/>
                <a:cs typeface="新細明體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9pPr>
          </a:lstStyle>
          <a:p>
            <a:pPr algn="ctr" defTabSz="685766">
              <a:defRPr/>
            </a:pPr>
            <a:r>
              <a:rPr lang="zh-TW" altLang="en-US" sz="1200" dirty="0">
                <a:solidFill>
                  <a:srgbClr val="0005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組員</a:t>
            </a:r>
          </a:p>
          <a:p>
            <a:pPr algn="ctr" defTabSz="685766">
              <a:defRPr/>
            </a:pPr>
            <a:r>
              <a:rPr lang="en-US" altLang="zh-TW" sz="1200" dirty="0">
                <a:solidFill>
                  <a:srgbClr val="0005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6~8</a:t>
            </a:r>
            <a:r>
              <a:rPr lang="zh-TW" altLang="en-US" sz="1200" dirty="0">
                <a:solidFill>
                  <a:srgbClr val="0005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</a:t>
            </a:r>
          </a:p>
        </p:txBody>
      </p:sp>
      <p:sp>
        <p:nvSpPr>
          <p:cNvPr id="58380" name="Text Box 15"/>
          <p:cNvSpPr txBox="1">
            <a:spLocks noChangeArrowheads="1"/>
          </p:cNvSpPr>
          <p:nvPr/>
        </p:nvSpPr>
        <p:spPr bwMode="auto">
          <a:xfrm>
            <a:off x="3571503" y="2910188"/>
            <a:ext cx="676894" cy="501001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243F60">
                <a:alpha val="50000"/>
              </a:srgbClr>
            </a:outerShdw>
          </a:effectLst>
        </p:spPr>
        <p:txBody>
          <a:bodyPr lIns="68577" tIns="34289" rIns="68577" bIns="34289"/>
          <a:lstStyle>
            <a:lvl1pPr>
              <a:defRPr>
                <a:solidFill>
                  <a:schemeClr val="tx1"/>
                </a:solidFill>
                <a:latin typeface="Cambria" charset="0"/>
                <a:ea typeface="新細明體" charset="0"/>
                <a:cs typeface="新細明體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9pPr>
          </a:lstStyle>
          <a:p>
            <a:pPr algn="ctr" defTabSz="685766">
              <a:defRPr/>
            </a:pPr>
            <a:r>
              <a:rPr lang="zh-TW" altLang="en-US" sz="1200" dirty="0">
                <a:solidFill>
                  <a:srgbClr val="0005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組員</a:t>
            </a:r>
          </a:p>
          <a:p>
            <a:pPr algn="ctr" defTabSz="685766">
              <a:defRPr/>
            </a:pPr>
            <a:r>
              <a:rPr lang="en-US" altLang="zh-TW" sz="1200" dirty="0">
                <a:solidFill>
                  <a:srgbClr val="0005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6~8</a:t>
            </a:r>
            <a:r>
              <a:rPr lang="zh-TW" altLang="en-US" sz="1200" dirty="0">
                <a:solidFill>
                  <a:srgbClr val="0005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</a:t>
            </a:r>
          </a:p>
        </p:txBody>
      </p:sp>
      <p:sp>
        <p:nvSpPr>
          <p:cNvPr id="58381" name="Text Box 16"/>
          <p:cNvSpPr txBox="1">
            <a:spLocks noChangeArrowheads="1"/>
          </p:cNvSpPr>
          <p:nvPr/>
        </p:nvSpPr>
        <p:spPr bwMode="auto">
          <a:xfrm>
            <a:off x="4987639" y="2910188"/>
            <a:ext cx="636877" cy="501001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243F60">
                <a:alpha val="50000"/>
              </a:srgbClr>
            </a:outerShdw>
          </a:effectLst>
        </p:spPr>
        <p:txBody>
          <a:bodyPr lIns="68577" tIns="34289" rIns="68577" bIns="34289"/>
          <a:lstStyle>
            <a:lvl1pPr>
              <a:defRPr>
                <a:solidFill>
                  <a:schemeClr val="tx1"/>
                </a:solidFill>
                <a:latin typeface="Cambria" charset="0"/>
                <a:ea typeface="新細明體" charset="0"/>
                <a:cs typeface="新細明體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9pPr>
          </a:lstStyle>
          <a:p>
            <a:pPr algn="ctr" defTabSz="685766">
              <a:defRPr/>
            </a:pPr>
            <a:r>
              <a:rPr lang="zh-TW" altLang="en-US" sz="1200" dirty="0">
                <a:solidFill>
                  <a:srgbClr val="0005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組員</a:t>
            </a:r>
          </a:p>
          <a:p>
            <a:pPr algn="ctr" defTabSz="685766">
              <a:defRPr/>
            </a:pPr>
            <a:r>
              <a:rPr lang="en-US" altLang="zh-TW" sz="1200" dirty="0">
                <a:solidFill>
                  <a:srgbClr val="0005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6~8</a:t>
            </a:r>
            <a:r>
              <a:rPr lang="zh-TW" altLang="en-US" sz="1200" dirty="0">
                <a:solidFill>
                  <a:srgbClr val="0005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</a:t>
            </a:r>
          </a:p>
        </p:txBody>
      </p:sp>
      <p:sp>
        <p:nvSpPr>
          <p:cNvPr id="58382" name="Text Box 17"/>
          <p:cNvSpPr txBox="1">
            <a:spLocks noChangeArrowheads="1"/>
          </p:cNvSpPr>
          <p:nvPr/>
        </p:nvSpPr>
        <p:spPr bwMode="auto">
          <a:xfrm>
            <a:off x="6270172" y="2910188"/>
            <a:ext cx="694706" cy="501001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243F60">
                <a:alpha val="50000"/>
              </a:srgbClr>
            </a:outerShdw>
          </a:effectLst>
        </p:spPr>
        <p:txBody>
          <a:bodyPr lIns="68577" tIns="34289" rIns="68577" bIns="34289"/>
          <a:lstStyle>
            <a:lvl1pPr>
              <a:defRPr>
                <a:solidFill>
                  <a:schemeClr val="tx1"/>
                </a:solidFill>
                <a:latin typeface="Cambria" charset="0"/>
                <a:ea typeface="新細明體" charset="0"/>
                <a:cs typeface="新細明體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9pPr>
          </a:lstStyle>
          <a:p>
            <a:pPr algn="ctr" defTabSz="685766">
              <a:defRPr/>
            </a:pPr>
            <a:r>
              <a:rPr lang="zh-TW" altLang="en-US" sz="1200" dirty="0">
                <a:solidFill>
                  <a:srgbClr val="0005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組員</a:t>
            </a:r>
          </a:p>
          <a:p>
            <a:pPr algn="ctr" defTabSz="685766">
              <a:defRPr/>
            </a:pPr>
            <a:r>
              <a:rPr lang="en-US" altLang="zh-TW" sz="1200" dirty="0">
                <a:solidFill>
                  <a:srgbClr val="0005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6~8</a:t>
            </a:r>
            <a:r>
              <a:rPr lang="zh-TW" altLang="en-US" sz="1200" dirty="0">
                <a:solidFill>
                  <a:srgbClr val="0005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</a:t>
            </a:r>
          </a:p>
        </p:txBody>
      </p:sp>
      <p:sp>
        <p:nvSpPr>
          <p:cNvPr id="58383" name="Text Box 18"/>
          <p:cNvSpPr txBox="1">
            <a:spLocks noChangeArrowheads="1"/>
          </p:cNvSpPr>
          <p:nvPr/>
        </p:nvSpPr>
        <p:spPr bwMode="auto">
          <a:xfrm>
            <a:off x="7701759" y="2910188"/>
            <a:ext cx="661439" cy="501001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blurRad="63500" dist="29783" dir="3885598" algn="ctr" rotWithShape="0">
              <a:srgbClr val="243F60">
                <a:alpha val="50000"/>
              </a:srgbClr>
            </a:outerShdw>
          </a:effectLst>
        </p:spPr>
        <p:txBody>
          <a:bodyPr lIns="68577" tIns="34289" rIns="68577" bIns="34289"/>
          <a:lstStyle>
            <a:lvl1pPr>
              <a:defRPr>
                <a:solidFill>
                  <a:schemeClr val="tx1"/>
                </a:solidFill>
                <a:latin typeface="Cambria" charset="0"/>
                <a:ea typeface="新細明體" charset="0"/>
                <a:cs typeface="新細明體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charset="0"/>
                <a:ea typeface="新細明體" charset="0"/>
              </a:defRPr>
            </a:lvl9pPr>
          </a:lstStyle>
          <a:p>
            <a:pPr algn="ctr" defTabSz="685766">
              <a:defRPr/>
            </a:pPr>
            <a:r>
              <a:rPr lang="zh-TW" altLang="en-US" sz="1200" dirty="0">
                <a:solidFill>
                  <a:srgbClr val="0005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組員</a:t>
            </a:r>
          </a:p>
          <a:p>
            <a:pPr algn="ctr" defTabSz="685766">
              <a:defRPr/>
            </a:pPr>
            <a:r>
              <a:rPr lang="en-US" altLang="zh-TW" sz="1200" dirty="0">
                <a:solidFill>
                  <a:srgbClr val="0005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6~8</a:t>
            </a:r>
            <a:r>
              <a:rPr lang="zh-TW" altLang="en-US" sz="1200" dirty="0">
                <a:solidFill>
                  <a:srgbClr val="0005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</a:t>
            </a:r>
          </a:p>
          <a:p>
            <a:pPr algn="ctr" defTabSz="685766">
              <a:defRPr/>
            </a:pPr>
            <a:endParaRPr lang="zh-TW" altLang="en-US" sz="1200" dirty="0">
              <a:solidFill>
                <a:srgbClr val="00051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24" name="AutoShape 19"/>
          <p:cNvSpPr>
            <a:spLocks noChangeArrowheads="1"/>
          </p:cNvSpPr>
          <p:nvPr/>
        </p:nvSpPr>
        <p:spPr bwMode="auto">
          <a:xfrm>
            <a:off x="323852" y="3828157"/>
            <a:ext cx="1838325" cy="514350"/>
          </a:xfrm>
          <a:prstGeom prst="curvedRightArrow">
            <a:avLst>
              <a:gd name="adj1" fmla="val 17222"/>
              <a:gd name="adj2" fmla="val 40000"/>
              <a:gd name="adj3" fmla="val 89352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68577" tIns="34289" rIns="68577" bIns="34289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defTabSz="685766" eaLnBrk="1" hangingPunct="1">
              <a:spcBef>
                <a:spcPct val="0"/>
              </a:spcBef>
              <a:buClrTx/>
              <a:buSzTx/>
              <a:buNone/>
            </a:pPr>
            <a:endParaRPr lang="zh-TW" altLang="en-US" sz="18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25" name="AutoShape 20"/>
          <p:cNvSpPr>
            <a:spLocks noChangeArrowheads="1"/>
          </p:cNvSpPr>
          <p:nvPr/>
        </p:nvSpPr>
        <p:spPr bwMode="auto">
          <a:xfrm>
            <a:off x="6732592" y="3828157"/>
            <a:ext cx="1938337" cy="471488"/>
          </a:xfrm>
          <a:prstGeom prst="curvedLeftArrow">
            <a:avLst>
              <a:gd name="adj1" fmla="val 20000"/>
              <a:gd name="adj2" fmla="val 40000"/>
              <a:gd name="adj3" fmla="val 10277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68577" tIns="34289" rIns="68577" bIns="34289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defTabSz="685766" eaLnBrk="1" hangingPunct="1">
              <a:spcBef>
                <a:spcPct val="0"/>
              </a:spcBef>
              <a:buClrTx/>
              <a:buSzTx/>
              <a:buNone/>
            </a:pPr>
            <a:endParaRPr lang="zh-TW" altLang="en-US" sz="18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426" name="Rectangle 21"/>
          <p:cNvSpPr>
            <a:spLocks noChangeArrowheads="1"/>
          </p:cNvSpPr>
          <p:nvPr/>
        </p:nvSpPr>
        <p:spPr bwMode="auto">
          <a:xfrm>
            <a:off x="2074762" y="3762572"/>
            <a:ext cx="4783238" cy="784829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  <a:extLst/>
        </p:spPr>
        <p:txBody>
          <a:bodyPr wrap="square" lIns="68577" tIns="34289" rIns="68577" bIns="34289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defTabSz="685766" eaLnBrk="1" hangingPunct="1">
              <a:spcBef>
                <a:spcPct val="0"/>
              </a:spcBef>
              <a:buClrTx/>
              <a:buSzTx/>
              <a:buNone/>
            </a:pPr>
            <a:r>
              <a:rPr lang="zh-TW" altLang="en-US" sz="2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所有成員均可帶新朋友成為旁聽者，</a:t>
            </a:r>
            <a:endParaRPr lang="en-US" altLang="zh-TW" sz="23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766" eaLnBrk="1" hangingPunct="1">
              <a:spcBef>
                <a:spcPct val="0"/>
              </a:spcBef>
              <a:buClrTx/>
              <a:buSzTx/>
              <a:buNone/>
            </a:pPr>
            <a:r>
              <a:rPr lang="zh-TW" altLang="en-US" sz="2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一同參與課程。</a:t>
            </a:r>
          </a:p>
        </p:txBody>
      </p:sp>
      <p:sp>
        <p:nvSpPr>
          <p:cNvPr id="17427" name="文字方塊 1"/>
          <p:cNvSpPr txBox="1">
            <a:spLocks noChangeArrowheads="1"/>
          </p:cNvSpPr>
          <p:nvPr/>
        </p:nvSpPr>
        <p:spPr bwMode="auto">
          <a:xfrm>
            <a:off x="2466976" y="1707655"/>
            <a:ext cx="2033588" cy="50009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7" tIns="34289" rIns="68577" bIns="34289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defTabSz="685766" eaLnBrk="1" hangingPunct="1">
              <a:spcBef>
                <a:spcPct val="0"/>
              </a:spcBef>
              <a:buClrTx/>
              <a:buSzTx/>
              <a:buNone/>
            </a:pPr>
            <a:r>
              <a:rPr lang="zh-TW" altLang="en-US" sz="2800" dirty="0">
                <a:solidFill>
                  <a:srgbClr val="E7E6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統籌</a:t>
            </a:r>
          </a:p>
        </p:txBody>
      </p:sp>
      <p:sp>
        <p:nvSpPr>
          <p:cNvPr id="17428" name="文字方塊 19"/>
          <p:cNvSpPr txBox="1">
            <a:spLocks noChangeArrowheads="1"/>
          </p:cNvSpPr>
          <p:nvPr/>
        </p:nvSpPr>
        <p:spPr bwMode="auto">
          <a:xfrm>
            <a:off x="4770442" y="1707655"/>
            <a:ext cx="2033587" cy="50009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7" tIns="34289" rIns="68577" bIns="34289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defTabSz="685766" eaLnBrk="1" hangingPunct="1">
              <a:spcBef>
                <a:spcPct val="0"/>
              </a:spcBef>
              <a:buClrTx/>
              <a:buSzTx/>
              <a:buNone/>
            </a:pPr>
            <a:r>
              <a:rPr lang="zh-TW" altLang="en-US" sz="2800" dirty="0">
                <a:solidFill>
                  <a:srgbClr val="E7E6E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統籌</a:t>
            </a:r>
          </a:p>
        </p:txBody>
      </p:sp>
    </p:spTree>
    <p:extLst>
      <p:ext uri="{BB962C8B-B14F-4D97-AF65-F5344CB8AC3E}">
        <p14:creationId xmlns:p14="http://schemas.microsoft.com/office/powerpoint/2010/main" val="75776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BD7AE6-779F-4E5E-A072-CBF5C01C1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373C33-5C20-4A91-908E-4E67A3DB86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3" t="17388" r="23225" b="20353"/>
          <a:stretch/>
        </p:blipFill>
        <p:spPr>
          <a:xfrm>
            <a:off x="293958" y="65922"/>
            <a:ext cx="8472090" cy="50116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61E832A7-74D1-403D-BDCF-10AA15A25C42}"/>
              </a:ext>
            </a:extLst>
          </p:cNvPr>
          <p:cNvSpPr/>
          <p:nvPr/>
        </p:nvSpPr>
        <p:spPr>
          <a:xfrm>
            <a:off x="4499610" y="637488"/>
            <a:ext cx="1440180" cy="24562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6055EB81-8844-42E9-9CA7-3B5A03C68324}"/>
              </a:ext>
            </a:extLst>
          </p:cNvPr>
          <p:cNvSpPr/>
          <p:nvPr/>
        </p:nvSpPr>
        <p:spPr>
          <a:xfrm>
            <a:off x="1089660" y="2750821"/>
            <a:ext cx="1078992" cy="23267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6FAC3BC-718D-4C7D-BF11-9EF3852D873F}"/>
              </a:ext>
            </a:extLst>
          </p:cNvPr>
          <p:cNvSpPr/>
          <p:nvPr/>
        </p:nvSpPr>
        <p:spPr>
          <a:xfrm>
            <a:off x="7276719" y="637488"/>
            <a:ext cx="464820" cy="77221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E9563D46-E697-466A-893F-C11051E809A4}"/>
              </a:ext>
            </a:extLst>
          </p:cNvPr>
          <p:cNvSpPr/>
          <p:nvPr/>
        </p:nvSpPr>
        <p:spPr>
          <a:xfrm>
            <a:off x="2271696" y="637488"/>
            <a:ext cx="944880" cy="254767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3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3"/>
            <a:ext cx="9144000" cy="5161667"/>
            <a:chOff x="0" y="0"/>
            <a:chExt cx="12192000" cy="68822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FDE4E0AB-C491-9C4E-855C-BABAC53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55"/>
              <a:ext cx="12192000" cy="685508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1456"/>
              <a:ext cx="12192000" cy="688076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en-US" sz="1400" dirty="0">
                <a:solidFill>
                  <a:prstClr val="white"/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4C395D2-E919-4146-8518-E08F8D1C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0" y="0"/>
              <a:ext cx="12179300" cy="6858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0362A04-4EBF-654C-A181-1EED26EAEBAF}"/>
                </a:ext>
              </a:extLst>
            </p:cNvPr>
            <p:cNvSpPr txBox="1"/>
            <p:nvPr/>
          </p:nvSpPr>
          <p:spPr>
            <a:xfrm>
              <a:off x="0" y="332039"/>
              <a:ext cx="12191999" cy="779671"/>
            </a:xfrm>
            <a:prstGeom prst="rect">
              <a:avLst/>
            </a:prstGeom>
            <a:noFill/>
          </p:spPr>
          <p:txBody>
            <a:bodyPr wrap="square" lIns="121899" tIns="60949" rIns="121899" bIns="60949" rtlCol="0">
              <a:spAutoFit/>
            </a:bodyPr>
            <a:lstStyle/>
            <a:p>
              <a:pPr algn="ctr" defTabSz="457058"/>
              <a:r>
                <a:rPr lang="zh-TW" altLang="en-US" sz="3000" b="1" spc="3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歡迎在社交媒體上關注</a:t>
              </a:r>
              <a:r>
                <a:rPr lang="zh-TW" altLang="en-US" sz="3000" b="1" spc="300" dirty="0">
                  <a:solidFill>
                    <a:srgbClr val="07C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我</a:t>
              </a:r>
              <a:endParaRPr lang="en-US" sz="3000" b="1" spc="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1481C2EE-D9D1-184C-8819-F54F2A9F92E9}"/>
                </a:ext>
              </a:extLst>
            </p:cNvPr>
            <p:cNvGrpSpPr/>
            <p:nvPr/>
          </p:nvGrpSpPr>
          <p:grpSpPr>
            <a:xfrm>
              <a:off x="5572784" y="5765333"/>
              <a:ext cx="1051560" cy="1050213"/>
              <a:chOff x="5604534" y="5765333"/>
              <a:chExt cx="1051560" cy="1050213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B8DE4C86-217C-AE42-8F4A-AB1A62D504D3}"/>
                  </a:ext>
                </a:extLst>
              </p:cNvPr>
              <p:cNvSpPr/>
              <p:nvPr/>
            </p:nvSpPr>
            <p:spPr>
              <a:xfrm>
                <a:off x="5604534" y="5765333"/>
                <a:ext cx="1051560" cy="105021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49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EFD83649-E332-C841-97FE-B757BC867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60336" y="5820461"/>
                <a:ext cx="939957" cy="939957"/>
              </a:xfrm>
              <a:prstGeom prst="rect">
                <a:avLst/>
              </a:prstGeom>
            </p:spPr>
          </p:pic>
        </p:grpSp>
      </p:grpSp>
      <p:sp>
        <p:nvSpPr>
          <p:cNvPr id="12" name="TextBox 11"/>
          <p:cNvSpPr txBox="1"/>
          <p:nvPr/>
        </p:nvSpPr>
        <p:spPr>
          <a:xfrm>
            <a:off x="2079379" y="2779686"/>
            <a:ext cx="6497252" cy="523156"/>
          </a:xfrm>
          <a:prstGeom prst="rect">
            <a:avLst/>
          </a:prstGeom>
          <a:noFill/>
        </p:spPr>
        <p:txBody>
          <a:bodyPr wrap="square" lIns="91418" tIns="45709" rIns="91418" bIns="45709">
            <a:spAutoFit/>
          </a:bodyPr>
          <a:lstStyle/>
          <a:p>
            <a:pPr defTabSz="457058">
              <a:defRPr/>
            </a:pPr>
            <a:r>
              <a:rPr lang="en-US" sz="2800" spc="18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facebook.com/Nora SIU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8" y="2706483"/>
            <a:ext cx="791006" cy="7168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27464" y="1650549"/>
            <a:ext cx="3687234" cy="523156"/>
          </a:xfrm>
          <a:prstGeom prst="rect">
            <a:avLst/>
          </a:prstGeom>
          <a:noFill/>
        </p:spPr>
        <p:txBody>
          <a:bodyPr wrap="square" lIns="91418" tIns="45709" rIns="91418" bIns="45709">
            <a:spAutoFit/>
          </a:bodyPr>
          <a:lstStyle/>
          <a:p>
            <a:pPr defTabSz="457058">
              <a:defRPr/>
            </a:pPr>
            <a:r>
              <a:rPr lang="en-US" sz="2800" spc="18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@nsiu123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07" y="1596339"/>
            <a:ext cx="909745" cy="68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9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top sign&#10;&#10;Description generated with high confidence">
            <a:extLst>
              <a:ext uri="{FF2B5EF4-FFF2-40B4-BE49-F238E27FC236}">
                <a16:creationId xmlns:a16="http://schemas.microsoft.com/office/drawing/2014/main" xmlns="" id="{38FA6280-6EEE-442C-B214-0B26EEF61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2289" y="378427"/>
            <a:ext cx="1487210" cy="1487210"/>
          </a:xfrm>
        </p:spPr>
      </p:pic>
      <p:pic>
        <p:nvPicPr>
          <p:cNvPr id="7" name="Picture 6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xmlns="" id="{EF2F01B2-3BF3-4F76-BF0F-1268793D5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918" y="2803505"/>
            <a:ext cx="2190275" cy="12901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013350-194F-46C0-8A63-8BB0955D6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278" y="2576291"/>
            <a:ext cx="3517751" cy="23409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xmlns="" id="{12EDB087-7977-4F6A-A6CD-25566D3F5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6114" y="649986"/>
            <a:ext cx="2422447" cy="16149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C7E06A6-C182-4F61-9B38-701BB9D0CB3D}"/>
              </a:ext>
            </a:extLst>
          </p:cNvPr>
          <p:cNvSpPr/>
          <p:nvPr/>
        </p:nvSpPr>
        <p:spPr>
          <a:xfrm>
            <a:off x="1471925" y="1948474"/>
            <a:ext cx="830997" cy="484748"/>
          </a:xfrm>
          <a:prstGeom prst="rect">
            <a:avLst/>
          </a:prstGeom>
        </p:spPr>
        <p:txBody>
          <a:bodyPr wrap="none" lIns="68577" tIns="34289" rIns="68577" bIns="34289">
            <a:spAutoFit/>
          </a:bodyPr>
          <a:lstStyle/>
          <a:p>
            <a:pPr defTabSz="685766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  <a:endParaRPr lang="en-US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A8BB442-83D2-4F5E-852A-0C5FD8B7D405}"/>
              </a:ext>
            </a:extLst>
          </p:cNvPr>
          <p:cNvSpPr/>
          <p:nvPr/>
        </p:nvSpPr>
        <p:spPr>
          <a:xfrm>
            <a:off x="1928612" y="4093669"/>
            <a:ext cx="830997" cy="484748"/>
          </a:xfrm>
          <a:prstGeom prst="rect">
            <a:avLst/>
          </a:prstGeom>
        </p:spPr>
        <p:txBody>
          <a:bodyPr wrap="none" lIns="68577" tIns="34289" rIns="68577" bIns="34289">
            <a:spAutoFit/>
          </a:bodyPr>
          <a:lstStyle/>
          <a:p>
            <a:pPr defTabSz="685766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  <a:endParaRPr lang="en-US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3251EC-BF18-44E3-BBC6-6742F7F3528F}"/>
              </a:ext>
            </a:extLst>
          </p:cNvPr>
          <p:cNvSpPr/>
          <p:nvPr/>
        </p:nvSpPr>
        <p:spPr>
          <a:xfrm>
            <a:off x="3921980" y="2214698"/>
            <a:ext cx="984885" cy="577081"/>
          </a:xfrm>
          <a:prstGeom prst="rect">
            <a:avLst/>
          </a:prstGeom>
        </p:spPr>
        <p:txBody>
          <a:bodyPr wrap="none" lIns="68577" tIns="34289" rIns="68577" bIns="34289">
            <a:spAutoFit/>
          </a:bodyPr>
          <a:lstStyle/>
          <a:p>
            <a:pPr defTabSz="685766"/>
            <a:r>
              <a:rPr lang="zh-TW" altLang="en-US" sz="3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  <a:endParaRPr lang="en-US" sz="33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D2805F5-703C-4C20-AAAC-FAB8EEF9DBCF}"/>
              </a:ext>
            </a:extLst>
          </p:cNvPr>
          <p:cNvSpPr txBox="1"/>
          <p:nvPr/>
        </p:nvSpPr>
        <p:spPr>
          <a:xfrm>
            <a:off x="7400116" y="3448587"/>
            <a:ext cx="1233344" cy="1084913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defTabSz="685766"/>
            <a:r>
              <a:rPr lang="zh-TW" altLang="en-US" sz="3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戰略目標</a:t>
            </a:r>
            <a:endParaRPr lang="en-US" sz="33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5A313CC6-5A44-4E42-BEF0-9CEF7DA422E5}"/>
              </a:ext>
            </a:extLst>
          </p:cNvPr>
          <p:cNvGrpSpPr>
            <a:grpSpLocks/>
          </p:cNvGrpSpPr>
          <p:nvPr/>
        </p:nvGrpSpPr>
        <p:grpSpPr bwMode="auto">
          <a:xfrm>
            <a:off x="7525846" y="84396"/>
            <a:ext cx="1459412" cy="1019962"/>
            <a:chOff x="2112" y="1922"/>
            <a:chExt cx="1336" cy="910"/>
          </a:xfrm>
        </p:grpSpPr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xmlns="" id="{67FD4F88-2EAE-40E7-A156-860A013475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1922"/>
              <a:ext cx="1336" cy="910"/>
              <a:chOff x="2112" y="1920"/>
              <a:chExt cx="1336" cy="910"/>
            </a:xfrm>
          </p:grpSpPr>
          <p:pic>
            <p:nvPicPr>
              <p:cNvPr id="21" name="Picture 6" descr="UFOPIN_06_1">
                <a:extLst>
                  <a:ext uri="{FF2B5EF4-FFF2-40B4-BE49-F238E27FC236}">
                    <a16:creationId xmlns:a16="http://schemas.microsoft.com/office/drawing/2014/main" xmlns="" id="{AF26E5A6-2374-4E23-94B8-B2AD2948E3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920"/>
                <a:ext cx="1336" cy="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7" descr="UFODIAMOND">
                <a:extLst>
                  <a:ext uri="{FF2B5EF4-FFF2-40B4-BE49-F238E27FC236}">
                    <a16:creationId xmlns:a16="http://schemas.microsoft.com/office/drawing/2014/main" xmlns="" id="{8C979EB7-72F6-49BE-9EE2-E181F40F54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3" y="258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8" descr="UFODIAMOND">
                <a:extLst>
                  <a:ext uri="{FF2B5EF4-FFF2-40B4-BE49-F238E27FC236}">
                    <a16:creationId xmlns:a16="http://schemas.microsoft.com/office/drawing/2014/main" xmlns="" id="{C210A313-1E8D-4D6A-A73B-BE8FF9A1A6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8" y="2590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9" descr="UFODIAMOND">
                <a:extLst>
                  <a:ext uri="{FF2B5EF4-FFF2-40B4-BE49-F238E27FC236}">
                    <a16:creationId xmlns:a16="http://schemas.microsoft.com/office/drawing/2014/main" xmlns="" id="{2043A8A4-A37B-40E8-BAAB-2938303F01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2398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0" descr="UFODIAMOND">
                <a:extLst>
                  <a:ext uri="{FF2B5EF4-FFF2-40B4-BE49-F238E27FC236}">
                    <a16:creationId xmlns:a16="http://schemas.microsoft.com/office/drawing/2014/main" xmlns="" id="{89493289-D310-4A14-BC97-766CF4C54B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6" y="251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1" descr="UFODIAMOND">
                <a:extLst>
                  <a:ext uri="{FF2B5EF4-FFF2-40B4-BE49-F238E27FC236}">
                    <a16:creationId xmlns:a16="http://schemas.microsoft.com/office/drawing/2014/main" xmlns="" id="{57CF1C14-9757-4DF8-93C8-ACE0848D4F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" y="2081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2" descr="UFODIAMOND">
                <a:extLst>
                  <a:ext uri="{FF2B5EF4-FFF2-40B4-BE49-F238E27FC236}">
                    <a16:creationId xmlns:a16="http://schemas.microsoft.com/office/drawing/2014/main" xmlns="" id="{C95EC400-961C-4474-87D3-C6FDC8A507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" y="2225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3" descr="UFODIAMOND">
                <a:extLst>
                  <a:ext uri="{FF2B5EF4-FFF2-40B4-BE49-F238E27FC236}">
                    <a16:creationId xmlns:a16="http://schemas.microsoft.com/office/drawing/2014/main" xmlns="" id="{DAFDD225-8535-435B-A809-DD088AF690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14" descr="UFODIAMOND">
                <a:extLst>
                  <a:ext uri="{FF2B5EF4-FFF2-40B4-BE49-F238E27FC236}">
                    <a16:creationId xmlns:a16="http://schemas.microsoft.com/office/drawing/2014/main" xmlns="" id="{4E5E0EF8-C49B-4BB2-A6B9-557461CEE3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3" y="2074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15" descr="UFODIAMOND">
                <a:extLst>
                  <a:ext uri="{FF2B5EF4-FFF2-40B4-BE49-F238E27FC236}">
                    <a16:creationId xmlns:a16="http://schemas.microsoft.com/office/drawing/2014/main" xmlns="" id="{263EC282-104F-4E1B-A443-F1223C4D4B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16" descr="UFODIAMOND">
                <a:extLst>
                  <a:ext uri="{FF2B5EF4-FFF2-40B4-BE49-F238E27FC236}">
                    <a16:creationId xmlns:a16="http://schemas.microsoft.com/office/drawing/2014/main" xmlns="" id="{91C6A00C-EED0-4009-A490-12B7B8D077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17" descr="UFODIAMOND">
                <a:extLst>
                  <a:ext uri="{FF2B5EF4-FFF2-40B4-BE49-F238E27FC236}">
                    <a16:creationId xmlns:a16="http://schemas.microsoft.com/office/drawing/2014/main" xmlns="" id="{A00D2D41-071B-4BE7-9035-1266063B3D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5" y="222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18" descr="UFODIAMOND">
                <a:extLst>
                  <a:ext uri="{FF2B5EF4-FFF2-40B4-BE49-F238E27FC236}">
                    <a16:creationId xmlns:a16="http://schemas.microsoft.com/office/drawing/2014/main" xmlns="" id="{35CFFEDD-352C-423B-BC76-A451751B6A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5" y="2506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19" descr="UFODIAMOND">
                <a:extLst>
                  <a:ext uri="{FF2B5EF4-FFF2-40B4-BE49-F238E27FC236}">
                    <a16:creationId xmlns:a16="http://schemas.microsoft.com/office/drawing/2014/main" xmlns="" id="{076FE72A-0006-40E9-862F-B98678513D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7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" name="Picture 20" descr="UFODIAMOND">
              <a:extLst>
                <a:ext uri="{FF2B5EF4-FFF2-40B4-BE49-F238E27FC236}">
                  <a16:creationId xmlns:a16="http://schemas.microsoft.com/office/drawing/2014/main" xmlns="" id="{7832CB50-F642-4C2E-BD57-3C43EC792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400"/>
              <a:ext cx="1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853251EC-BF18-44E3-BBC6-6742F7F3528F}"/>
              </a:ext>
            </a:extLst>
          </p:cNvPr>
          <p:cNvSpPr/>
          <p:nvPr/>
        </p:nvSpPr>
        <p:spPr>
          <a:xfrm>
            <a:off x="6415233" y="1814201"/>
            <a:ext cx="2254463" cy="577081"/>
          </a:xfrm>
          <a:prstGeom prst="rect">
            <a:avLst/>
          </a:prstGeom>
        </p:spPr>
        <p:txBody>
          <a:bodyPr wrap="none" lIns="68577" tIns="34289" rIns="68577" bIns="34289">
            <a:spAutoFit/>
          </a:bodyPr>
          <a:lstStyle/>
          <a:p>
            <a:pPr defTabSz="685766"/>
            <a:r>
              <a:rPr lang="zh-TW" altLang="en-US" sz="3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策略性目標</a:t>
            </a:r>
            <a:endParaRPr lang="en-US" sz="33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199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" t="4110" r="-95" b="10447"/>
          <a:stretch/>
        </p:blipFill>
        <p:spPr>
          <a:xfrm>
            <a:off x="0" y="-52086"/>
            <a:ext cx="9144000" cy="52086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7750" y="841776"/>
            <a:ext cx="7048500" cy="260954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716" rIns="91390" bIns="45716" rtlCol="0" anchor="ctr"/>
          <a:lstStyle/>
          <a:p>
            <a:pPr algn="ctr" defTabSz="685766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494163"/>
            <a:ext cx="6858000" cy="1304774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</a:pPr>
            <a:r>
              <a:rPr lang="en-US" altLang="zh-HK" b="1" dirty="0">
                <a:solidFill>
                  <a:srgbClr val="000000"/>
                </a:solidFill>
                <a:ea typeface="微軟正黑體" panose="020B0604030504040204" pitchFamily="34" charset="-120"/>
              </a:rPr>
              <a:t>Master UFO</a:t>
            </a:r>
            <a:br>
              <a:rPr lang="en-US" altLang="zh-HK" b="1" dirty="0">
                <a:solidFill>
                  <a:srgbClr val="000000"/>
                </a:solidFill>
                <a:ea typeface="微軟正黑體" panose="020B0604030504040204" pitchFamily="34" charset="-120"/>
              </a:rPr>
            </a:br>
            <a:r>
              <a:rPr lang="zh-TW" altLang="en-US" b="1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達成</a:t>
            </a:r>
            <a:r>
              <a:rPr lang="zh-TW" altLang="en-US" b="1" dirty="0" smtClean="0">
                <a:solidFill>
                  <a:srgbClr val="FF0000"/>
                </a:solidFill>
                <a:ea typeface="微軟正黑體" panose="020B0604030504040204" pitchFamily="34" charset="-120"/>
              </a:rPr>
              <a:t>夢想</a:t>
            </a:r>
            <a:r>
              <a:rPr lang="zh-TW" altLang="en-US" b="1" dirty="0" smtClean="0">
                <a:solidFill>
                  <a:srgbClr val="000000"/>
                </a:solidFill>
                <a:ea typeface="微軟正黑體" panose="020B0604030504040204" pitchFamily="34" charset="-120"/>
              </a:rPr>
              <a:t>的</a:t>
            </a:r>
            <a:r>
              <a:rPr lang="zh-TW" altLang="en-US" b="1" u="sng" dirty="0">
                <a:solidFill>
                  <a:srgbClr val="000000"/>
                </a:solidFill>
                <a:ea typeface="微軟正黑體" panose="020B0604030504040204" pitchFamily="34" charset="-120"/>
              </a:rPr>
              <a:t>行動計劃</a:t>
            </a:r>
            <a:endParaRPr lang="zh-HK" altLang="en-US" b="1" u="sng" dirty="0">
              <a:solidFill>
                <a:srgbClr val="000000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780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5466" y="821581"/>
            <a:ext cx="3738306" cy="3864110"/>
          </a:xfrm>
          <a:solidFill>
            <a:schemeClr val="tx1">
              <a:alpha val="52000"/>
            </a:schemeClr>
          </a:solidFill>
        </p:spPr>
        <p:txBody>
          <a:bodyPr>
            <a:normAutofit fontScale="70000" lnSpcReduction="20000"/>
          </a:bodyPr>
          <a:lstStyle/>
          <a:p>
            <a:pPr marL="456881" indent="-456881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endParaRPr lang="en-US" altLang="zh-HK" sz="2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6881" indent="-456881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HK" altLang="en-US" sz="2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r>
              <a:rPr lang="zh-HK" altLang="en-US" sz="2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購物年金評量 </a:t>
            </a:r>
            <a:endParaRPr lang="en-US" altLang="zh-HK" sz="2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6881" indent="-456881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endParaRPr lang="en-US" altLang="zh-HK" sz="2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6881" indent="-456881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HK" altLang="en-US" sz="2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持續訂用超連鎖管理系統（</a:t>
            </a:r>
            <a:r>
              <a:rPr lang="en-US" altLang="zh-HK" sz="2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UFMS</a:t>
            </a:r>
            <a:r>
              <a:rPr lang="zh-HK" altLang="en-US" sz="2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HK" sz="2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6881" indent="-456881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endParaRPr lang="zh-HK" altLang="en-US" sz="2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6881" indent="-456881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HK" altLang="en-US" sz="2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季度內購買總值為</a:t>
            </a:r>
            <a:r>
              <a:rPr lang="zh-HK" altLang="en-US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HK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1,500 BV+IBV</a:t>
            </a:r>
            <a:r>
              <a:rPr lang="zh-HK" altLang="en-US" sz="2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的產品。</a:t>
            </a:r>
            <a:endParaRPr lang="en-US" altLang="zh-HK" sz="2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6881" indent="-456881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endParaRPr lang="zh-HK" altLang="en-US" sz="2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6881" indent="-456881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HK" altLang="en-US" sz="2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你與你的顧客共需在夥伴商店消費滿</a:t>
            </a:r>
            <a:r>
              <a:rPr lang="en-US" altLang="zh-HK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HK$11,500</a:t>
            </a:r>
            <a:r>
              <a:rPr lang="zh-TW" altLang="en-US" sz="2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6881" indent="-456881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endParaRPr lang="en-US" altLang="zh-TW" sz="2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6881" indent="-456881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HK" altLang="en-US" sz="2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填入你在該季度親自</a:t>
            </a:r>
            <a:r>
              <a:rPr lang="zh-HK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推薦的兩位合格且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活躍</a:t>
            </a:r>
            <a:r>
              <a:rPr lang="zh-HK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的超連鎖店主</a:t>
            </a:r>
            <a:r>
              <a:rPr lang="zh-HK" altLang="en-US" sz="2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的姓名 </a:t>
            </a:r>
          </a:p>
        </p:txBody>
      </p:sp>
      <p:pic>
        <p:nvPicPr>
          <p:cNvPr id="4" name="Picture 3" descr="slide 1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82" r="23536"/>
          <a:stretch/>
        </p:blipFill>
        <p:spPr>
          <a:xfrm>
            <a:off x="0" y="0"/>
            <a:ext cx="2514600" cy="51435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627784" y="213492"/>
            <a:ext cx="6264696" cy="48605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390" tIns="45716" rIns="91390" bIns="45716" rtlCol="0" anchor="ctr">
            <a:normAutofit/>
          </a:bodyPr>
          <a:lstStyle>
            <a:lvl1pPr algn="l" defTabSz="12184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主管超連鎖店主季度資格</a:t>
            </a:r>
            <a:r>
              <a:rPr lang="en-US" altLang="zh-TW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2800" b="1" u="sng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目標設定</a:t>
            </a:r>
            <a:endParaRPr lang="zh-HK" altLang="en-US" sz="2800" b="1" u="sng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21B609B3-612B-4782-AB00-67A2D9864D1D}"/>
              </a:ext>
            </a:extLst>
          </p:cNvPr>
          <p:cNvSpPr/>
          <p:nvPr/>
        </p:nvSpPr>
        <p:spPr>
          <a:xfrm>
            <a:off x="4898029" y="1013682"/>
            <a:ext cx="432048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463B75F2-903F-431E-AE23-95EB56998F66}"/>
              </a:ext>
            </a:extLst>
          </p:cNvPr>
          <p:cNvSpPr/>
          <p:nvPr/>
        </p:nvSpPr>
        <p:spPr>
          <a:xfrm>
            <a:off x="4898029" y="1726680"/>
            <a:ext cx="432048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xmlns="" id="{A846FF00-1BA6-44A6-8265-097F91D0CCED}"/>
              </a:ext>
            </a:extLst>
          </p:cNvPr>
          <p:cNvSpPr/>
          <p:nvPr/>
        </p:nvSpPr>
        <p:spPr>
          <a:xfrm>
            <a:off x="4898029" y="2359869"/>
            <a:ext cx="432048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xmlns="" id="{1B70C01B-844F-4F62-AA07-BA8716B5D00C}"/>
              </a:ext>
            </a:extLst>
          </p:cNvPr>
          <p:cNvSpPr/>
          <p:nvPr/>
        </p:nvSpPr>
        <p:spPr>
          <a:xfrm>
            <a:off x="4925732" y="2937234"/>
            <a:ext cx="432048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xmlns="" id="{D1EC80BA-ADD2-4E2F-BC5A-3F3EC052957D}"/>
              </a:ext>
            </a:extLst>
          </p:cNvPr>
          <p:cNvSpPr/>
          <p:nvPr/>
        </p:nvSpPr>
        <p:spPr>
          <a:xfrm>
            <a:off x="4955642" y="3902760"/>
            <a:ext cx="432048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665783" y="870537"/>
            <a:ext cx="2232248" cy="3593291"/>
            <a:chOff x="8976320" y="1036857"/>
            <a:chExt cx="3061709" cy="479105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94BE05A-A155-4A77-891D-2D71A0753AEE}"/>
                </a:ext>
              </a:extLst>
            </p:cNvPr>
            <p:cNvSpPr txBox="1"/>
            <p:nvPr/>
          </p:nvSpPr>
          <p:spPr>
            <a:xfrm>
              <a:off x="8976321" y="1036857"/>
              <a:ext cx="2784309" cy="71814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defTabSz="685766"/>
              <a:r>
                <a:rPr lang="zh-TW" altLang="en-US" sz="21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消費轉移</a:t>
              </a:r>
              <a:endParaRPr lang="en-US" altLang="zh-TW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defTabSz="685766"/>
              <a:endParaRPr lang="en-US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17090DC0-62A4-4181-9C74-79DA885DBA9A}"/>
                </a:ext>
              </a:extLst>
            </p:cNvPr>
            <p:cNvSpPr txBox="1"/>
            <p:nvPr/>
          </p:nvSpPr>
          <p:spPr>
            <a:xfrm>
              <a:off x="8976320" y="2126666"/>
              <a:ext cx="2784309" cy="71814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defTabSz="685766"/>
              <a:r>
                <a:rPr lang="zh-TW" altLang="en-US" sz="21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保持營運</a:t>
              </a:r>
              <a:endParaRPr lang="en-US" altLang="zh-TW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defTabSz="685766"/>
              <a:endParaRPr lang="en-US" altLang="zh-TW" sz="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2D7017E-767F-4BB0-955E-2B19C41FCC55}"/>
                </a:ext>
              </a:extLst>
            </p:cNvPr>
            <p:cNvSpPr/>
            <p:nvPr/>
          </p:nvSpPr>
          <p:spPr>
            <a:xfrm>
              <a:off x="8976320" y="3022633"/>
              <a:ext cx="2976331" cy="74808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766"/>
              <a:r>
                <a:rPr lang="zh-TW" altLang="en-US" sz="19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零售 </a:t>
              </a:r>
              <a:r>
                <a:rPr lang="en-US" altLang="zh-TW" sz="19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9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自用 </a:t>
              </a:r>
              <a:r>
                <a:rPr lang="en-US" altLang="zh-TW" sz="19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+ </a:t>
              </a:r>
              <a:r>
                <a:rPr lang="zh-TW" altLang="en-US" sz="19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銷售</a:t>
              </a:r>
              <a:r>
                <a:rPr lang="en-US" altLang="zh-TW" sz="19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2842836F-704E-4B80-B2DA-53BEE0633347}"/>
                </a:ext>
              </a:extLst>
            </p:cNvPr>
            <p:cNvSpPr/>
            <p:nvPr/>
          </p:nvSpPr>
          <p:spPr>
            <a:xfrm>
              <a:off x="8976321" y="3937726"/>
              <a:ext cx="2976330" cy="96871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766"/>
              <a:r>
                <a:rPr lang="zh-TW" altLang="en-US" sz="19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消費轉移 </a:t>
              </a:r>
              <a:r>
                <a:rPr lang="en-US" altLang="zh-TW" sz="19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9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自用</a:t>
              </a:r>
              <a:r>
                <a:rPr lang="en-US" altLang="zh-TW" sz="19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+</a:t>
              </a:r>
              <a:r>
                <a:rPr lang="zh-TW" altLang="en-US" sz="19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銷售</a:t>
              </a:r>
              <a:r>
                <a:rPr lang="en-US" altLang="zh-TW" sz="19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48EC528-58F4-46DE-AFA2-AB0A91B23240}"/>
                </a:ext>
              </a:extLst>
            </p:cNvPr>
            <p:cNvSpPr/>
            <p:nvPr/>
          </p:nvSpPr>
          <p:spPr>
            <a:xfrm>
              <a:off x="8976321" y="5079822"/>
              <a:ext cx="3061708" cy="74808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766"/>
              <a:r>
                <a:rPr lang="zh-TW" altLang="en-US" sz="19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推薦 </a:t>
              </a:r>
              <a:r>
                <a:rPr lang="en-US" altLang="zh-TW" sz="19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9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建立團隊</a:t>
              </a:r>
              <a:r>
                <a:rPr lang="en-US" altLang="zh-TW" sz="19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en-US" sz="19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1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213945"/>
            <a:ext cx="6264696" cy="48605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zh-HK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主管超連鎖店主季度資格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2800" b="1" u="sng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目標設定</a:t>
            </a:r>
            <a:endParaRPr lang="zh-HK" altLang="en-US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8597" y="756786"/>
            <a:ext cx="3705405" cy="4371952"/>
          </a:xfrm>
          <a:solidFill>
            <a:schemeClr val="tx1">
              <a:alpha val="52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altLang="zh-HK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HK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HK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 a. </a:t>
            </a:r>
            <a:r>
              <a:rPr lang="zh-HK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參加或舉辦過一次</a:t>
            </a:r>
            <a:r>
              <a:rPr lang="zh-HK" altLang="en-US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新超連鎖店  </a:t>
            </a:r>
            <a:r>
              <a:rPr lang="en-US" altLang="zh-HK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HK" altLang="en-US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主訓練 </a:t>
            </a:r>
            <a:r>
              <a:rPr lang="en-US" altLang="zh-HK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(NUOT)</a:t>
            </a:r>
            <a:r>
              <a:rPr lang="zh-HK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266291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altLang="zh-HK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b. </a:t>
            </a:r>
            <a:r>
              <a:rPr lang="zh-HK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參加或舉辦過一次</a:t>
            </a:r>
            <a:r>
              <a:rPr lang="zh-HK" altLang="en-US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成功五要訣</a:t>
            </a:r>
            <a:r>
              <a:rPr lang="en-US" altLang="zh-HK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HK" altLang="en-US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訓練 </a:t>
            </a:r>
            <a:r>
              <a:rPr lang="en-US" altLang="zh-HK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(B5)</a:t>
            </a:r>
            <a:r>
              <a:rPr lang="zh-HK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266318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altLang="zh-HK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c. </a:t>
            </a:r>
            <a:r>
              <a:rPr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過去一年內</a:t>
            </a:r>
            <a:r>
              <a:rPr lang="zh-HK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參加或舉辦過一次</a:t>
            </a:r>
            <a:r>
              <a:rPr lang="en-US" altLang="zh-HK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HK" altLang="en-US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授證經理級訓練 </a:t>
            </a:r>
            <a:r>
              <a:rPr lang="en-US" altLang="zh-HK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(ECCT)</a:t>
            </a:r>
            <a:r>
              <a:rPr lang="zh-HK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266318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altLang="zh-HK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d. </a:t>
            </a:r>
            <a:r>
              <a:rPr lang="zh-HK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購買至少</a:t>
            </a:r>
            <a:r>
              <a:rPr lang="zh-HK" altLang="en-US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三張</a:t>
            </a:r>
            <a:r>
              <a:rPr lang="zh-HK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香港大會或香港</a:t>
            </a:r>
            <a:r>
              <a:rPr lang="en-US" altLang="zh-HK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HK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領袖訓練會議的門票</a:t>
            </a:r>
            <a:endParaRPr lang="en-US" altLang="zh-HK"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85718" lvl="1" indent="-376516">
              <a:lnSpc>
                <a:spcPct val="107000"/>
              </a:lnSpc>
              <a:spcBef>
                <a:spcPts val="0"/>
              </a:spcBef>
              <a:buNone/>
            </a:pPr>
            <a:endParaRPr lang="zh-HK" altLang="en-US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85363" indent="-685363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None/>
              <a:tabLst>
                <a:tab pos="300353" algn="l"/>
                <a:tab pos="617638" algn="l"/>
              </a:tabLst>
            </a:pPr>
            <a:r>
              <a:rPr lang="en-US" altLang="zh-HK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7. 	</a:t>
            </a:r>
            <a:r>
              <a:rPr lang="zh-HK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完成「成功五要訣測試」，正確率最少</a:t>
            </a:r>
            <a:r>
              <a:rPr lang="en-US" altLang="zh-HK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50%</a:t>
            </a:r>
            <a:r>
              <a:rPr lang="zh-HK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en-US" altLang="zh-HK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HK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或在該季度賺取最少</a:t>
            </a:r>
            <a:r>
              <a:rPr lang="en-US" altLang="zh-HK" sz="1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HK$6900</a:t>
            </a:r>
            <a:r>
              <a:rPr lang="zh-HK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的佣金（</a:t>
            </a:r>
            <a:r>
              <a:rPr lang="en-US" altLang="zh-HK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BV</a:t>
            </a:r>
            <a:r>
              <a:rPr lang="zh-HK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en-US" altLang="zh-HK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HK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HK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IBV</a:t>
            </a:r>
            <a:r>
              <a:rPr lang="zh-HK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）。</a:t>
            </a:r>
          </a:p>
        </p:txBody>
      </p:sp>
      <p:pic>
        <p:nvPicPr>
          <p:cNvPr id="4" name="Picture 3" descr="slide 1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82" r="23536"/>
          <a:stretch/>
        </p:blipFill>
        <p:spPr>
          <a:xfrm>
            <a:off x="0" y="0"/>
            <a:ext cx="2514600" cy="514350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83F82882-E37B-4D4E-AC8D-FAAF341FC4B1}"/>
              </a:ext>
            </a:extLst>
          </p:cNvPr>
          <p:cNvSpPr/>
          <p:nvPr/>
        </p:nvSpPr>
        <p:spPr>
          <a:xfrm>
            <a:off x="4920822" y="1425945"/>
            <a:ext cx="432048" cy="4320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7B0A49C9-456E-4BDC-B9DE-FD23075CBFF7}"/>
              </a:ext>
            </a:extLst>
          </p:cNvPr>
          <p:cNvSpPr/>
          <p:nvPr/>
        </p:nvSpPr>
        <p:spPr>
          <a:xfrm>
            <a:off x="4912457" y="3724170"/>
            <a:ext cx="432048" cy="4320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2E51BA3-1863-4949-9D81-945CAB495044}"/>
              </a:ext>
            </a:extLst>
          </p:cNvPr>
          <p:cNvSpPr/>
          <p:nvPr/>
        </p:nvSpPr>
        <p:spPr>
          <a:xfrm>
            <a:off x="2627784" y="786942"/>
            <a:ext cx="2160240" cy="17100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B56511-3FD1-4BD8-990D-A17A09055C11}"/>
              </a:ext>
            </a:extLst>
          </p:cNvPr>
          <p:cNvSpPr txBox="1"/>
          <p:nvPr/>
        </p:nvSpPr>
        <p:spPr>
          <a:xfrm>
            <a:off x="2694426" y="961014"/>
            <a:ext cx="2026960" cy="1361912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 defTabSz="685766"/>
            <a:r>
              <a:rPr 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GMTSS</a:t>
            </a:r>
          </a:p>
          <a:p>
            <a:pPr marL="285729" indent="-285729" algn="ctr" defTabSz="685766">
              <a:buFontTx/>
              <a:buChar char="-"/>
            </a:pPr>
            <a:r>
              <a:rPr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自我增值</a:t>
            </a:r>
            <a:endParaRPr lang="en-US" altLang="zh-TW" sz="2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29" indent="-285729" algn="ctr" defTabSz="685766">
              <a:buFontTx/>
              <a:buChar char="-"/>
            </a:pPr>
            <a:r>
              <a:rPr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以身作則</a:t>
            </a:r>
            <a:endParaRPr lang="en-US" altLang="zh-TW" sz="2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29" indent="-285729" algn="ctr" defTabSz="685766">
              <a:buFontTx/>
              <a:buChar char="-"/>
            </a:pPr>
            <a:r>
              <a:rPr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建立團隊</a:t>
            </a:r>
            <a:endParaRPr lang="en-US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A5AA84C-B885-4EE2-9B05-57B9F8CD71A6}"/>
              </a:ext>
            </a:extLst>
          </p:cNvPr>
          <p:cNvSpPr/>
          <p:nvPr/>
        </p:nvSpPr>
        <p:spPr>
          <a:xfrm>
            <a:off x="2636409" y="3421103"/>
            <a:ext cx="2151617" cy="11556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r>
              <a:rPr lang="zh-TW" altLang="en-US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自我審查</a:t>
            </a:r>
            <a:endParaRPr lang="en-US" sz="2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931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1"/>
          <p:cNvSpPr txBox="1">
            <a:spLocks noChangeArrowheads="1"/>
          </p:cNvSpPr>
          <p:nvPr/>
        </p:nvSpPr>
        <p:spPr bwMode="auto">
          <a:xfrm>
            <a:off x="3" y="230013"/>
            <a:ext cx="9143999" cy="1446550"/>
          </a:xfrm>
          <a:prstGeom prst="rect">
            <a:avLst/>
          </a:prstGeom>
        </p:spPr>
        <p:txBody>
          <a:bodyPr vert="horz" lIns="68577" tIns="34289" rIns="68577" bIns="34289" anchor="ctr">
            <a:normAutofit fontScale="97500"/>
          </a:bodyPr>
          <a:lstStyle>
            <a:lvl1pPr algn="ctr" eaLnBrk="1" latinLnBrk="0" hangingPunct="1"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66"/>
            <a:r>
              <a:rPr lang="zh-TW" altLang="en-US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如何進行</a:t>
            </a:r>
            <a:r>
              <a:rPr lang="en-US" altLang="zh-TW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MUFO 12</a:t>
            </a:r>
            <a:r>
              <a:rPr lang="zh-TW" altLang="en-US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週培訓計劃</a:t>
            </a:r>
          </a:p>
        </p:txBody>
      </p:sp>
      <p:grpSp>
        <p:nvGrpSpPr>
          <p:cNvPr id="14339" name="Group 4"/>
          <p:cNvGrpSpPr>
            <a:grpSpLocks/>
          </p:cNvGrpSpPr>
          <p:nvPr/>
        </p:nvGrpSpPr>
        <p:grpSpPr bwMode="auto">
          <a:xfrm>
            <a:off x="1474144" y="1761332"/>
            <a:ext cx="2846455" cy="2021449"/>
            <a:chOff x="2112" y="1922"/>
            <a:chExt cx="1336" cy="910"/>
          </a:xfrm>
        </p:grpSpPr>
        <p:grpSp>
          <p:nvGrpSpPr>
            <p:cNvPr id="14340" name="Group 5"/>
            <p:cNvGrpSpPr>
              <a:grpSpLocks/>
            </p:cNvGrpSpPr>
            <p:nvPr/>
          </p:nvGrpSpPr>
          <p:grpSpPr bwMode="auto">
            <a:xfrm>
              <a:off x="2112" y="1922"/>
              <a:ext cx="1336" cy="910"/>
              <a:chOff x="2112" y="1920"/>
              <a:chExt cx="1336" cy="910"/>
            </a:xfrm>
          </p:grpSpPr>
          <p:pic>
            <p:nvPicPr>
              <p:cNvPr id="14342" name="Picture 6" descr="UFOPIN_06_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920"/>
                <a:ext cx="1336" cy="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3" name="Picture 7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3" y="258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4" name="Picture 8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8" y="2590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5" name="Picture 9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2398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6" name="Picture 10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6" y="251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7" name="Picture 11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" y="2081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8" name="Picture 12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" y="2225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49" name="Picture 13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0" name="Picture 14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3" y="2074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1" name="Picture 15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2" name="Picture 16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3" name="Picture 17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5" y="222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4" name="Picture 18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5" y="2506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5" name="Picture 19" descr="UFODIAMO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7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341" name="Picture 20" descr="UFODIAMON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400"/>
              <a:ext cx="1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 descr="A close up of a toy&#10;&#10;Description generated with high confidence">
            <a:extLst>
              <a:ext uri="{FF2B5EF4-FFF2-40B4-BE49-F238E27FC236}">
                <a16:creationId xmlns:a16="http://schemas.microsoft.com/office/drawing/2014/main" xmlns="" id="{E5F482D2-7A94-4493-83AA-1BE9F306A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205" y="2118974"/>
            <a:ext cx="3003142" cy="242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7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1615C027-9F09-4BE2-98EE-2A2532FEB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" y="1757408"/>
            <a:ext cx="4061512" cy="24407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7761DD-019E-4A89-85E2-6822609C9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85361"/>
            <a:ext cx="8153400" cy="74295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成功路線圖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8B50B8-60FD-46E1-8B33-A734C3BECE0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933896"/>
            <a:ext cx="9144000" cy="3585975"/>
          </a:xfrm>
        </p:spPr>
        <p:txBody>
          <a:bodyPr/>
          <a:lstStyle/>
          <a:p>
            <a:pPr lvl="1"/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起步指南＞</a:t>
            </a:r>
            <a:r>
              <a:rPr lang="en-US" altLang="zh-TW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MUFO</a:t>
            </a:r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＞</a:t>
            </a:r>
            <a:r>
              <a:rPr lang="en-US" altLang="zh-TW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SAMM</a:t>
            </a:r>
            <a:endParaRPr lang="en-US" sz="4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Content Placeholder 6" descr="A picture containing text&#10;&#10;Description generated with high confidence">
            <a:extLst>
              <a:ext uri="{FF2B5EF4-FFF2-40B4-BE49-F238E27FC236}">
                <a16:creationId xmlns:a16="http://schemas.microsoft.com/office/drawing/2014/main" xmlns="" id="{F78CD708-49E8-43E8-BB34-E19715440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033" y="1757407"/>
            <a:ext cx="3433713" cy="24407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29215" y="4254414"/>
            <a:ext cx="2062103" cy="53091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lIns="68577" tIns="34289" rIns="68577" bIns="34289" rtlCol="0">
            <a:spAutoFit/>
          </a:bodyPr>
          <a:lstStyle/>
          <a:p>
            <a:pPr defTabSz="685766"/>
            <a:r>
              <a:rPr lang="zh-TW" altLang="en-US" sz="3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里程碑計劃</a:t>
            </a:r>
            <a:endParaRPr lang="en-US" sz="30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798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5489"/>
            <a:ext cx="9144000" cy="684755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 defTabSz="685766"/>
            <a:r>
              <a:rPr lang="en-US" altLang="zh-TW" sz="4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MUFO</a:t>
            </a:r>
            <a:r>
              <a:rPr lang="zh-TW" altLang="en-US" sz="4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的里程碑計劃</a:t>
            </a:r>
            <a:endParaRPr lang="en-US" sz="40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69948" y="910809"/>
            <a:ext cx="2930036" cy="879011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</a:t>
            </a:r>
            <a:endParaRPr lang="en-US" sz="3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106981" y="910809"/>
            <a:ext cx="2930036" cy="879011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</a:t>
            </a:r>
            <a:endParaRPr lang="en-US" sz="3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5744014" y="910809"/>
            <a:ext cx="2930036" cy="879011"/>
          </a:xfrm>
          <a:custGeom>
            <a:avLst/>
            <a:gdLst>
              <a:gd name="connsiteX0" fmla="*/ 0 w 2930036"/>
              <a:gd name="connsiteY0" fmla="*/ 0 h 1172014"/>
              <a:gd name="connsiteX1" fmla="*/ 2344029 w 2930036"/>
              <a:gd name="connsiteY1" fmla="*/ 0 h 1172014"/>
              <a:gd name="connsiteX2" fmla="*/ 2930036 w 2930036"/>
              <a:gd name="connsiteY2" fmla="*/ 586007 h 1172014"/>
              <a:gd name="connsiteX3" fmla="*/ 2344029 w 2930036"/>
              <a:gd name="connsiteY3" fmla="*/ 1172014 h 1172014"/>
              <a:gd name="connsiteX4" fmla="*/ 0 w 2930036"/>
              <a:gd name="connsiteY4" fmla="*/ 1172014 h 1172014"/>
              <a:gd name="connsiteX5" fmla="*/ 586007 w 2930036"/>
              <a:gd name="connsiteY5" fmla="*/ 586007 h 1172014"/>
              <a:gd name="connsiteX6" fmla="*/ 0 w 2930036"/>
              <a:gd name="connsiteY6" fmla="*/ 0 h 11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036" h="1172014">
                <a:moveTo>
                  <a:pt x="0" y="0"/>
                </a:moveTo>
                <a:lnTo>
                  <a:pt x="2344029" y="0"/>
                </a:lnTo>
                <a:lnTo>
                  <a:pt x="2930036" y="586007"/>
                </a:lnTo>
                <a:lnTo>
                  <a:pt x="2344029" y="1172014"/>
                </a:lnTo>
                <a:lnTo>
                  <a:pt x="0" y="1172014"/>
                </a:lnTo>
                <a:lnTo>
                  <a:pt x="586007" y="58600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989" tIns="46671" rIns="632648" bIns="46671" numCol="1" spcCol="953" anchor="ctr" anchorCtr="0">
            <a:noAutofit/>
          </a:bodyPr>
          <a:lstStyle/>
          <a:p>
            <a:pPr algn="ctr" defTabSz="155563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個月</a:t>
            </a:r>
            <a:endParaRPr lang="en-US" sz="3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395536" y="1923678"/>
          <a:ext cx="828092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>
            <p:extLst/>
          </p:nvPr>
        </p:nvGraphicFramePr>
        <p:xfrm>
          <a:off x="431542" y="2841780"/>
          <a:ext cx="828092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 9"/>
          <p:cNvGraphicFramePr/>
          <p:nvPr>
            <p:extLst/>
          </p:nvPr>
        </p:nvGraphicFramePr>
        <p:xfrm>
          <a:off x="425014" y="3759882"/>
          <a:ext cx="828092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pSp>
        <p:nvGrpSpPr>
          <p:cNvPr id="11" name="Group 4">
            <a:extLst>
              <a:ext uri="{FF2B5EF4-FFF2-40B4-BE49-F238E27FC236}">
                <a16:creationId xmlns:a16="http://schemas.microsoft.com/office/drawing/2014/main" xmlns="" id="{D7439FD0-A197-4905-9DBC-5E937550FBF4}"/>
              </a:ext>
            </a:extLst>
          </p:cNvPr>
          <p:cNvGrpSpPr>
            <a:grpSpLocks/>
          </p:cNvGrpSpPr>
          <p:nvPr/>
        </p:nvGrpSpPr>
        <p:grpSpPr bwMode="auto">
          <a:xfrm>
            <a:off x="7798705" y="133794"/>
            <a:ext cx="1116992" cy="771456"/>
            <a:chOff x="2112" y="1922"/>
            <a:chExt cx="1336" cy="910"/>
          </a:xfrm>
        </p:grpSpPr>
        <p:grpSp>
          <p:nvGrpSpPr>
            <p:cNvPr id="15" name="Group 5">
              <a:extLst>
                <a:ext uri="{FF2B5EF4-FFF2-40B4-BE49-F238E27FC236}">
                  <a16:creationId xmlns:a16="http://schemas.microsoft.com/office/drawing/2014/main" xmlns="" id="{F8EB09A6-E48B-4FB0-99BB-2EF88AFEB8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2" y="1922"/>
              <a:ext cx="1336" cy="910"/>
              <a:chOff x="2112" y="1920"/>
              <a:chExt cx="1336" cy="910"/>
            </a:xfrm>
          </p:grpSpPr>
          <p:pic>
            <p:nvPicPr>
              <p:cNvPr id="17" name="Picture 6" descr="UFOPIN_06_1">
                <a:extLst>
                  <a:ext uri="{FF2B5EF4-FFF2-40B4-BE49-F238E27FC236}">
                    <a16:creationId xmlns:a16="http://schemas.microsoft.com/office/drawing/2014/main" xmlns="" id="{A890F93D-2E1E-4FE8-8253-C1797C1FD4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920"/>
                <a:ext cx="1336" cy="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7" descr="UFODIAMOND">
                <a:extLst>
                  <a:ext uri="{FF2B5EF4-FFF2-40B4-BE49-F238E27FC236}">
                    <a16:creationId xmlns:a16="http://schemas.microsoft.com/office/drawing/2014/main" xmlns="" id="{0A226A40-1F79-41FC-B019-B872607C2E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3" y="258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8" descr="UFODIAMOND">
                <a:extLst>
                  <a:ext uri="{FF2B5EF4-FFF2-40B4-BE49-F238E27FC236}">
                    <a16:creationId xmlns:a16="http://schemas.microsoft.com/office/drawing/2014/main" xmlns="" id="{EF936854-1BAE-485B-B288-05C699DAEE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8" y="2590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9" descr="UFODIAMOND">
                <a:extLst>
                  <a:ext uri="{FF2B5EF4-FFF2-40B4-BE49-F238E27FC236}">
                    <a16:creationId xmlns:a16="http://schemas.microsoft.com/office/drawing/2014/main" xmlns="" id="{62BB11DA-3D17-4BD7-8036-194B81DA3E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2398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0" descr="UFODIAMOND">
                <a:extLst>
                  <a:ext uri="{FF2B5EF4-FFF2-40B4-BE49-F238E27FC236}">
                    <a16:creationId xmlns:a16="http://schemas.microsoft.com/office/drawing/2014/main" xmlns="" id="{D2F49A73-E961-41FE-A500-95EB39A8F3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6" y="2513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1" descr="UFODIAMOND">
                <a:extLst>
                  <a:ext uri="{FF2B5EF4-FFF2-40B4-BE49-F238E27FC236}">
                    <a16:creationId xmlns:a16="http://schemas.microsoft.com/office/drawing/2014/main" xmlns="" id="{D87FBE8B-5F7D-4707-BC61-64EE5BDC37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3" y="2081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2" descr="UFODIAMOND">
                <a:extLst>
                  <a:ext uri="{FF2B5EF4-FFF2-40B4-BE49-F238E27FC236}">
                    <a16:creationId xmlns:a16="http://schemas.microsoft.com/office/drawing/2014/main" xmlns="" id="{85899569-C9CD-4DEE-8F01-B51781B56C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6" y="2225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3" descr="UFODIAMOND">
                <a:extLst>
                  <a:ext uri="{FF2B5EF4-FFF2-40B4-BE49-F238E27FC236}">
                    <a16:creationId xmlns:a16="http://schemas.microsoft.com/office/drawing/2014/main" xmlns="" id="{7E65FE6B-17BC-4FC3-ADEF-13AA1F4023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6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4" descr="UFODIAMOND">
                <a:extLst>
                  <a:ext uri="{FF2B5EF4-FFF2-40B4-BE49-F238E27FC236}">
                    <a16:creationId xmlns:a16="http://schemas.microsoft.com/office/drawing/2014/main" xmlns="" id="{BE9F62F4-680E-4BC7-94FF-4A97698D4C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3" y="2074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5" descr="UFODIAMOND">
                <a:extLst>
                  <a:ext uri="{FF2B5EF4-FFF2-40B4-BE49-F238E27FC236}">
                    <a16:creationId xmlns:a16="http://schemas.microsoft.com/office/drawing/2014/main" xmlns="" id="{A120AA36-0BD2-45AE-AE92-D6419A3031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6" descr="UFODIAMOND">
                <a:extLst>
                  <a:ext uri="{FF2B5EF4-FFF2-40B4-BE49-F238E27FC236}">
                    <a16:creationId xmlns:a16="http://schemas.microsoft.com/office/drawing/2014/main" xmlns="" id="{59AD87A9-63E3-4C2D-AAB6-3180B0CA78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98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7" descr="UFODIAMOND">
                <a:extLst>
                  <a:ext uri="{FF2B5EF4-FFF2-40B4-BE49-F238E27FC236}">
                    <a16:creationId xmlns:a16="http://schemas.microsoft.com/office/drawing/2014/main" xmlns="" id="{682D6E55-8206-4CD4-B9BD-74A23F8B43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5" y="2227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18" descr="UFODIAMOND">
                <a:extLst>
                  <a:ext uri="{FF2B5EF4-FFF2-40B4-BE49-F238E27FC236}">
                    <a16:creationId xmlns:a16="http://schemas.microsoft.com/office/drawing/2014/main" xmlns="" id="{FC21EFCC-EFDB-485C-9896-2BD8A968B7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5" y="2506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19" descr="UFODIAMOND">
                <a:extLst>
                  <a:ext uri="{FF2B5EF4-FFF2-40B4-BE49-F238E27FC236}">
                    <a16:creationId xmlns:a16="http://schemas.microsoft.com/office/drawing/2014/main" xmlns="" id="{575AED7E-6018-435F-9D7F-BAE14F3244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7" y="1939"/>
                <a:ext cx="17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20" descr="UFODIAMOND">
              <a:extLst>
                <a:ext uri="{FF2B5EF4-FFF2-40B4-BE49-F238E27FC236}">
                  <a16:creationId xmlns:a16="http://schemas.microsoft.com/office/drawing/2014/main" xmlns="" id="{1744F9DB-4CE1-4724-9D65-C8E191AFA3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400"/>
              <a:ext cx="1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328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Graphic spid="8" grpId="0">
        <p:bldAsOne/>
      </p:bldGraphic>
      <p:bldGraphic spid="9" grpId="0">
        <p:bldAsOne/>
      </p:bldGraphic>
      <p:bldGraphic spid="10" grpId="0">
        <p:bldAsOne/>
      </p:bldGraphic>
    </p:bldLst>
  </p:timing>
</p:sld>
</file>

<file path=ppt/theme/theme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915</Words>
  <Application>Microsoft Office PowerPoint</Application>
  <PresentationFormat>On-screen Show (16:9)</PresentationFormat>
  <Paragraphs>181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10_Office Theme</vt:lpstr>
      <vt:lpstr>11_Office Theme</vt:lpstr>
      <vt:lpstr>12_Office Theme</vt:lpstr>
      <vt:lpstr>PowerPoint Presentation</vt:lpstr>
      <vt:lpstr>PowerPoint Presentation</vt:lpstr>
      <vt:lpstr>PowerPoint Presentation</vt:lpstr>
      <vt:lpstr>Master UFO 達成夢想的行動計劃</vt:lpstr>
      <vt:lpstr>PowerPoint Presentation</vt:lpstr>
      <vt:lpstr>主管超連鎖店主季度資格=目標設定</vt:lpstr>
      <vt:lpstr>PowerPoint Presentation</vt:lpstr>
      <vt:lpstr>成功路線圖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MUFO 12週訓練  幹部成員組織架構圖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3</cp:revision>
  <dcterms:created xsi:type="dcterms:W3CDTF">2018-05-14T07:41:07Z</dcterms:created>
  <dcterms:modified xsi:type="dcterms:W3CDTF">2018-05-16T02:55:09Z</dcterms:modified>
</cp:coreProperties>
</file>